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96" r:id="rId1"/>
  </p:sldMasterIdLst>
  <p:notesMasterIdLst>
    <p:notesMasterId r:id="rId37"/>
  </p:notesMasterIdLst>
  <p:sldIdLst>
    <p:sldId id="647" r:id="rId2"/>
    <p:sldId id="649" r:id="rId3"/>
    <p:sldId id="817" r:id="rId4"/>
    <p:sldId id="849" r:id="rId5"/>
    <p:sldId id="864" r:id="rId6"/>
    <p:sldId id="868" r:id="rId7"/>
    <p:sldId id="847" r:id="rId8"/>
    <p:sldId id="851" r:id="rId9"/>
    <p:sldId id="852" r:id="rId10"/>
    <p:sldId id="853" r:id="rId11"/>
    <p:sldId id="854" r:id="rId12"/>
    <p:sldId id="855" r:id="rId13"/>
    <p:sldId id="856" r:id="rId14"/>
    <p:sldId id="865" r:id="rId15"/>
    <p:sldId id="869" r:id="rId16"/>
    <p:sldId id="871" r:id="rId17"/>
    <p:sldId id="809" r:id="rId18"/>
    <p:sldId id="448" r:id="rId19"/>
    <p:sldId id="860" r:id="rId20"/>
    <p:sldId id="859" r:id="rId21"/>
    <p:sldId id="810" r:id="rId22"/>
    <p:sldId id="861" r:id="rId23"/>
    <p:sldId id="843" r:id="rId24"/>
    <p:sldId id="845" r:id="rId25"/>
    <p:sldId id="870" r:id="rId26"/>
    <p:sldId id="857" r:id="rId27"/>
    <p:sldId id="866" r:id="rId28"/>
    <p:sldId id="867" r:id="rId29"/>
    <p:sldId id="863" r:id="rId30"/>
    <p:sldId id="814" r:id="rId31"/>
    <p:sldId id="858" r:id="rId32"/>
    <p:sldId id="816" r:id="rId33"/>
    <p:sldId id="677" r:id="rId34"/>
    <p:sldId id="443" r:id="rId35"/>
    <p:sldId id="444" r:id="rId36"/>
  </p:sldIdLst>
  <p:sldSz cx="12192000" cy="6858000"/>
  <p:notesSz cx="6858000" cy="9144000"/>
  <p:embeddedFontLst>
    <p:embeddedFont>
      <p:font typeface="Roboto" panose="02000000000000000000" pitchFamily="2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  <p:embeddedFont>
      <p:font typeface="한컴산뜻돋움" panose="02000000000000000000" pitchFamily="2" charset="-127"/>
      <p:regular r:id="rId44"/>
      <p:bold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A0A0A0"/>
    <a:srgbClr val="7C7C7C"/>
    <a:srgbClr val="727272"/>
    <a:srgbClr val="2F2F2F"/>
    <a:srgbClr val="4472C4"/>
    <a:srgbClr val="E37931"/>
    <a:srgbClr val="855534"/>
    <a:srgbClr val="333333"/>
    <a:srgbClr val="38383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7224198-D1C1-413A-B19F-FFD7E64F150F}" v="227" dt="2021-12-20T04:36:03.45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651" autoAdjust="0"/>
    <p:restoredTop sz="96446" autoAdjust="0"/>
  </p:normalViewPr>
  <p:slideViewPr>
    <p:cSldViewPr snapToGrid="0">
      <p:cViewPr varScale="1">
        <p:scale>
          <a:sx n="79" d="100"/>
          <a:sy n="79" d="100"/>
        </p:scale>
        <p:origin x="1003" y="1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3" d="100"/>
          <a:sy n="83" d="100"/>
        </p:scale>
        <p:origin x="2428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viewProps" Target="viewProps.xml"/><Relationship Id="rId50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microsoft.com/office/2015/10/relationships/revisionInfo" Target="revisionInfo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전 민규" userId="08652f0738251e34" providerId="LiveId" clId="{FFEFEC7C-8866-4281-A963-7D6E0FD7CCAD}"/>
    <pc:docChg chg="undo redo custSel addSld delSld modSld">
      <pc:chgData name="전 민규" userId="08652f0738251e34" providerId="LiveId" clId="{FFEFEC7C-8866-4281-A963-7D6E0FD7CCAD}" dt="2021-12-13T13:32:41.151" v="2652" actId="6549"/>
      <pc:docMkLst>
        <pc:docMk/>
      </pc:docMkLst>
      <pc:sldChg chg="delSp modSp mod delAnim">
        <pc:chgData name="전 민규" userId="08652f0738251e34" providerId="LiveId" clId="{FFEFEC7C-8866-4281-A963-7D6E0FD7CCAD}" dt="2021-12-13T12:58:28.090" v="1863" actId="1038"/>
        <pc:sldMkLst>
          <pc:docMk/>
          <pc:sldMk cId="2871316869" sldId="448"/>
        </pc:sldMkLst>
        <pc:spChg chg="mod">
          <ac:chgData name="전 민규" userId="08652f0738251e34" providerId="LiveId" clId="{FFEFEC7C-8866-4281-A963-7D6E0FD7CCAD}" dt="2021-12-13T12:57:43.956" v="1829" actId="1076"/>
          <ac:spMkLst>
            <pc:docMk/>
            <pc:sldMk cId="2871316869" sldId="448"/>
            <ac:spMk id="3" creationId="{2E575851-2275-4A60-9394-F0C1EFF45747}"/>
          </ac:spMkLst>
        </pc:spChg>
        <pc:spChg chg="del mod">
          <ac:chgData name="전 민규" userId="08652f0738251e34" providerId="LiveId" clId="{FFEFEC7C-8866-4281-A963-7D6E0FD7CCAD}" dt="2021-12-13T12:15:57.320" v="607" actId="478"/>
          <ac:spMkLst>
            <pc:docMk/>
            <pc:sldMk cId="2871316869" sldId="448"/>
            <ac:spMk id="42" creationId="{D7849364-D126-4FC6-95B1-27EF6E5EA873}"/>
          </ac:spMkLst>
        </pc:spChg>
        <pc:spChg chg="del">
          <ac:chgData name="전 민규" userId="08652f0738251e34" providerId="LiveId" clId="{FFEFEC7C-8866-4281-A963-7D6E0FD7CCAD}" dt="2021-12-13T11:58:22.341" v="301" actId="478"/>
          <ac:spMkLst>
            <pc:docMk/>
            <pc:sldMk cId="2871316869" sldId="448"/>
            <ac:spMk id="55" creationId="{763C4D0A-2913-4D4D-8177-A393DC1A1B2C}"/>
          </ac:spMkLst>
        </pc:spChg>
        <pc:spChg chg="mod">
          <ac:chgData name="전 민규" userId="08652f0738251e34" providerId="LiveId" clId="{FFEFEC7C-8866-4281-A963-7D6E0FD7CCAD}" dt="2021-12-13T12:58:28.090" v="1863" actId="1038"/>
          <ac:spMkLst>
            <pc:docMk/>
            <pc:sldMk cId="2871316869" sldId="448"/>
            <ac:spMk id="61" creationId="{AF3A5C6F-E977-485B-8F4D-4E9CD70C3C1C}"/>
          </ac:spMkLst>
        </pc:spChg>
        <pc:spChg chg="del mod">
          <ac:chgData name="전 민규" userId="08652f0738251e34" providerId="LiveId" clId="{FFEFEC7C-8866-4281-A963-7D6E0FD7CCAD}" dt="2021-12-13T12:15:14.807" v="590" actId="478"/>
          <ac:spMkLst>
            <pc:docMk/>
            <pc:sldMk cId="2871316869" sldId="448"/>
            <ac:spMk id="63" creationId="{FF2D390D-0E6C-458F-987D-310814E12F2A}"/>
          </ac:spMkLst>
        </pc:spChg>
        <pc:spChg chg="del mod">
          <ac:chgData name="전 민규" userId="08652f0738251e34" providerId="LiveId" clId="{FFEFEC7C-8866-4281-A963-7D6E0FD7CCAD}" dt="2021-12-13T12:15:13.621" v="589" actId="478"/>
          <ac:spMkLst>
            <pc:docMk/>
            <pc:sldMk cId="2871316869" sldId="448"/>
            <ac:spMk id="64" creationId="{315C8F77-F414-4083-8BE1-F32655F89571}"/>
          </ac:spMkLst>
        </pc:spChg>
        <pc:spChg chg="del">
          <ac:chgData name="전 민규" userId="08652f0738251e34" providerId="LiveId" clId="{FFEFEC7C-8866-4281-A963-7D6E0FD7CCAD}" dt="2021-12-13T11:58:21.152" v="300" actId="478"/>
          <ac:spMkLst>
            <pc:docMk/>
            <pc:sldMk cId="2871316869" sldId="448"/>
            <ac:spMk id="65" creationId="{E7F95184-070D-41CC-8843-937924B74997}"/>
          </ac:spMkLst>
        </pc:spChg>
        <pc:grpChg chg="mod">
          <ac:chgData name="전 민규" userId="08652f0738251e34" providerId="LiveId" clId="{FFEFEC7C-8866-4281-A963-7D6E0FD7CCAD}" dt="2021-12-13T12:58:19.591" v="1850" actId="1038"/>
          <ac:grpSpMkLst>
            <pc:docMk/>
            <pc:sldMk cId="2871316869" sldId="448"/>
            <ac:grpSpMk id="56" creationId="{57FB170D-55F7-430B-AB0A-151462012662}"/>
          </ac:grpSpMkLst>
        </pc:grpChg>
        <pc:graphicFrameChg chg="mod">
          <ac:chgData name="전 민규" userId="08652f0738251e34" providerId="LiveId" clId="{FFEFEC7C-8866-4281-A963-7D6E0FD7CCAD}" dt="2021-12-13T12:57:51.557" v="1831"/>
          <ac:graphicFrameMkLst>
            <pc:docMk/>
            <pc:sldMk cId="2871316869" sldId="448"/>
            <ac:graphicFrameMk id="57" creationId="{C94FBAB0-A7E4-4C5A-A816-21E320800FA5}"/>
          </ac:graphicFrameMkLst>
        </pc:graphicFrameChg>
        <pc:cxnChg chg="del">
          <ac:chgData name="전 민규" userId="08652f0738251e34" providerId="LiveId" clId="{FFEFEC7C-8866-4281-A963-7D6E0FD7CCAD}" dt="2021-12-13T12:00:41.543" v="350" actId="478"/>
          <ac:cxnSpMkLst>
            <pc:docMk/>
            <pc:sldMk cId="2871316869" sldId="448"/>
            <ac:cxnSpMk id="7" creationId="{FE7B2788-BFB9-45DB-AD06-B9F305161746}"/>
          </ac:cxnSpMkLst>
        </pc:cxnChg>
        <pc:cxnChg chg="del">
          <ac:chgData name="전 민규" userId="08652f0738251e34" providerId="LiveId" clId="{FFEFEC7C-8866-4281-A963-7D6E0FD7CCAD}" dt="2021-12-13T12:00:58.103" v="358" actId="478"/>
          <ac:cxnSpMkLst>
            <pc:docMk/>
            <pc:sldMk cId="2871316869" sldId="448"/>
            <ac:cxnSpMk id="26" creationId="{56B46DDA-72F3-4E3C-A44B-AEAA8A5EB42E}"/>
          </ac:cxnSpMkLst>
        </pc:cxnChg>
        <pc:cxnChg chg="del">
          <ac:chgData name="전 민규" userId="08652f0738251e34" providerId="LiveId" clId="{FFEFEC7C-8866-4281-A963-7D6E0FD7CCAD}" dt="2021-12-13T12:00:57.280" v="357" actId="478"/>
          <ac:cxnSpMkLst>
            <pc:docMk/>
            <pc:sldMk cId="2871316869" sldId="448"/>
            <ac:cxnSpMk id="28" creationId="{B94F99DA-17E3-4B29-8411-A656B0701506}"/>
          </ac:cxnSpMkLst>
        </pc:cxnChg>
        <pc:cxnChg chg="del mod">
          <ac:chgData name="전 민규" userId="08652f0738251e34" providerId="LiveId" clId="{FFEFEC7C-8866-4281-A963-7D6E0FD7CCAD}" dt="2021-12-13T12:00:56.099" v="356" actId="478"/>
          <ac:cxnSpMkLst>
            <pc:docMk/>
            <pc:sldMk cId="2871316869" sldId="448"/>
            <ac:cxnSpMk id="31" creationId="{ACDCCFEE-BD30-4541-9ACF-F3D3D2534A44}"/>
          </ac:cxnSpMkLst>
        </pc:cxnChg>
      </pc:sldChg>
      <pc:sldChg chg="modSp mod">
        <pc:chgData name="전 민규" userId="08652f0738251e34" providerId="LiveId" clId="{FFEFEC7C-8866-4281-A963-7D6E0FD7CCAD}" dt="2021-12-13T11:49:59.446" v="46" actId="1076"/>
        <pc:sldMkLst>
          <pc:docMk/>
          <pc:sldMk cId="4269917518" sldId="647"/>
        </pc:sldMkLst>
        <pc:spChg chg="mod">
          <ac:chgData name="전 민규" userId="08652f0738251e34" providerId="LiveId" clId="{FFEFEC7C-8866-4281-A963-7D6E0FD7CCAD}" dt="2021-12-13T11:49:56.654" v="45" actId="403"/>
          <ac:spMkLst>
            <pc:docMk/>
            <pc:sldMk cId="4269917518" sldId="647"/>
            <ac:spMk id="5" creationId="{B0495DB0-8D9C-48F1-B9D0-7F845308A5F4}"/>
          </ac:spMkLst>
        </pc:spChg>
        <pc:spChg chg="mod">
          <ac:chgData name="전 민규" userId="08652f0738251e34" providerId="LiveId" clId="{FFEFEC7C-8866-4281-A963-7D6E0FD7CCAD}" dt="2021-12-13T11:49:59.446" v="46" actId="1076"/>
          <ac:spMkLst>
            <pc:docMk/>
            <pc:sldMk cId="4269917518" sldId="647"/>
            <ac:spMk id="8" creationId="{97C1C37B-B643-45B6-970E-47EC87BA70CA}"/>
          </ac:spMkLst>
        </pc:spChg>
      </pc:sldChg>
      <pc:sldChg chg="modSp mod">
        <pc:chgData name="전 민규" userId="08652f0738251e34" providerId="LiveId" clId="{FFEFEC7C-8866-4281-A963-7D6E0FD7CCAD}" dt="2021-12-13T11:51:09.304" v="69" actId="552"/>
        <pc:sldMkLst>
          <pc:docMk/>
          <pc:sldMk cId="710255955" sldId="649"/>
        </pc:sldMkLst>
        <pc:spChg chg="mod ord">
          <ac:chgData name="전 민규" userId="08652f0738251e34" providerId="LiveId" clId="{FFEFEC7C-8866-4281-A963-7D6E0FD7CCAD}" dt="2021-12-13T11:51:05.182" v="67" actId="14100"/>
          <ac:spMkLst>
            <pc:docMk/>
            <pc:sldMk cId="710255955" sldId="649"/>
            <ac:spMk id="2" creationId="{491D5D75-A82D-4723-9A48-9CA09E618FB7}"/>
          </ac:spMkLst>
        </pc:spChg>
        <pc:spChg chg="mod">
          <ac:chgData name="전 민규" userId="08652f0738251e34" providerId="LiveId" clId="{FFEFEC7C-8866-4281-A963-7D6E0FD7CCAD}" dt="2021-12-13T11:51:04.356" v="64" actId="1076"/>
          <ac:spMkLst>
            <pc:docMk/>
            <pc:sldMk cId="710255955" sldId="649"/>
            <ac:spMk id="3" creationId="{D9F55881-FB50-4AD6-BB0B-21FD61721CB3}"/>
          </ac:spMkLst>
        </pc:spChg>
        <pc:spChg chg="mod">
          <ac:chgData name="전 민규" userId="08652f0738251e34" providerId="LiveId" clId="{FFEFEC7C-8866-4281-A963-7D6E0FD7CCAD}" dt="2021-12-13T11:51:09.304" v="69" actId="552"/>
          <ac:spMkLst>
            <pc:docMk/>
            <pc:sldMk cId="710255955" sldId="649"/>
            <ac:spMk id="4" creationId="{A89AF49E-822F-41C3-9C84-480E2AB9D6B8}"/>
          </ac:spMkLst>
        </pc:spChg>
        <pc:spChg chg="mod">
          <ac:chgData name="전 민규" userId="08652f0738251e34" providerId="LiveId" clId="{FFEFEC7C-8866-4281-A963-7D6E0FD7CCAD}" dt="2021-12-13T11:51:09.304" v="69" actId="552"/>
          <ac:spMkLst>
            <pc:docMk/>
            <pc:sldMk cId="710255955" sldId="649"/>
            <ac:spMk id="5" creationId="{B5C32C75-7B20-4047-AFB4-46CE4F911A7D}"/>
          </ac:spMkLst>
        </pc:spChg>
        <pc:spChg chg="mod">
          <ac:chgData name="전 민규" userId="08652f0738251e34" providerId="LiveId" clId="{FFEFEC7C-8866-4281-A963-7D6E0FD7CCAD}" dt="2021-12-13T11:51:09.304" v="69" actId="552"/>
          <ac:spMkLst>
            <pc:docMk/>
            <pc:sldMk cId="710255955" sldId="649"/>
            <ac:spMk id="6" creationId="{60EE4DAF-5CA3-4076-849F-244A645F9975}"/>
          </ac:spMkLst>
        </pc:spChg>
        <pc:spChg chg="mod">
          <ac:chgData name="전 민규" userId="08652f0738251e34" providerId="LiveId" clId="{FFEFEC7C-8866-4281-A963-7D6E0FD7CCAD}" dt="2021-12-13T11:51:09.304" v="69" actId="552"/>
          <ac:spMkLst>
            <pc:docMk/>
            <pc:sldMk cId="710255955" sldId="649"/>
            <ac:spMk id="7" creationId="{0022B746-55B6-48D1-85C9-69531C57B4A2}"/>
          </ac:spMkLst>
        </pc:spChg>
      </pc:sldChg>
      <pc:sldChg chg="modSp mod">
        <pc:chgData name="전 민규" userId="08652f0738251e34" providerId="LiveId" clId="{FFEFEC7C-8866-4281-A963-7D6E0FD7CCAD}" dt="2021-12-13T12:50:25.541" v="1713" actId="108"/>
        <pc:sldMkLst>
          <pc:docMk/>
          <pc:sldMk cId="3026596058" sldId="809"/>
        </pc:sldMkLst>
        <pc:spChg chg="mod">
          <ac:chgData name="전 민규" userId="08652f0738251e34" providerId="LiveId" clId="{FFEFEC7C-8866-4281-A963-7D6E0FD7CCAD}" dt="2021-12-13T12:50:25.541" v="1713" actId="108"/>
          <ac:spMkLst>
            <pc:docMk/>
            <pc:sldMk cId="3026596058" sldId="809"/>
            <ac:spMk id="4" creationId="{A89AF49E-822F-41C3-9C84-480E2AB9D6B8}"/>
          </ac:spMkLst>
        </pc:spChg>
      </pc:sldChg>
      <pc:sldChg chg="delSp modSp mod delAnim">
        <pc:chgData name="전 민규" userId="08652f0738251e34" providerId="LiveId" clId="{FFEFEC7C-8866-4281-A963-7D6E0FD7CCAD}" dt="2021-12-13T12:59:11.712" v="1888" actId="1037"/>
        <pc:sldMkLst>
          <pc:docMk/>
          <pc:sldMk cId="3736451792" sldId="810"/>
        </pc:sldMkLst>
        <pc:spChg chg="mod">
          <ac:chgData name="전 민규" userId="08652f0738251e34" providerId="LiveId" clId="{FFEFEC7C-8866-4281-A963-7D6E0FD7CCAD}" dt="2021-12-13T12:58:56.704" v="1869" actId="20577"/>
          <ac:spMkLst>
            <pc:docMk/>
            <pc:sldMk cId="3736451792" sldId="810"/>
            <ac:spMk id="19" creationId="{3E9D662D-EF9D-4CE3-8CC6-733996DFC1FA}"/>
          </ac:spMkLst>
        </pc:spChg>
        <pc:spChg chg="del">
          <ac:chgData name="전 민규" userId="08652f0738251e34" providerId="LiveId" clId="{FFEFEC7C-8866-4281-A963-7D6E0FD7CCAD}" dt="2021-12-13T12:18:20.054" v="890" actId="478"/>
          <ac:spMkLst>
            <pc:docMk/>
            <pc:sldMk cId="3736451792" sldId="810"/>
            <ac:spMk id="35" creationId="{DDE86E4A-5E0D-45BF-8A09-D8393EA3F21E}"/>
          </ac:spMkLst>
        </pc:spChg>
        <pc:spChg chg="del">
          <ac:chgData name="전 민규" userId="08652f0738251e34" providerId="LiveId" clId="{FFEFEC7C-8866-4281-A963-7D6E0FD7CCAD}" dt="2021-12-13T12:18:20.054" v="890" actId="478"/>
          <ac:spMkLst>
            <pc:docMk/>
            <pc:sldMk cId="3736451792" sldId="810"/>
            <ac:spMk id="47" creationId="{18904E97-8989-410F-80A2-9AF4671BA726}"/>
          </ac:spMkLst>
        </pc:spChg>
        <pc:spChg chg="del mod">
          <ac:chgData name="전 민규" userId="08652f0738251e34" providerId="LiveId" clId="{FFEFEC7C-8866-4281-A963-7D6E0FD7CCAD}" dt="2021-12-13T12:18:20.054" v="890" actId="478"/>
          <ac:spMkLst>
            <pc:docMk/>
            <pc:sldMk cId="3736451792" sldId="810"/>
            <ac:spMk id="49" creationId="{A9962065-2B56-4ED4-815F-8A2CDA29791F}"/>
          </ac:spMkLst>
        </pc:spChg>
        <pc:graphicFrameChg chg="del modGraphic">
          <ac:chgData name="전 민규" userId="08652f0738251e34" providerId="LiveId" clId="{FFEFEC7C-8866-4281-A963-7D6E0FD7CCAD}" dt="2021-12-13T12:18:22.043" v="891" actId="478"/>
          <ac:graphicFrameMkLst>
            <pc:docMk/>
            <pc:sldMk cId="3736451792" sldId="810"/>
            <ac:graphicFrameMk id="36" creationId="{2514D85A-85C6-4AB0-B9A1-AF7E9E46C725}"/>
          </ac:graphicFrameMkLst>
        </pc:graphicFrameChg>
        <pc:picChg chg="mod">
          <ac:chgData name="전 민규" userId="08652f0738251e34" providerId="LiveId" clId="{FFEFEC7C-8866-4281-A963-7D6E0FD7CCAD}" dt="2021-12-13T12:59:11.712" v="1888" actId="1037"/>
          <ac:picMkLst>
            <pc:docMk/>
            <pc:sldMk cId="3736451792" sldId="810"/>
            <ac:picMk id="40" creationId="{92ED3D8E-82DF-4AED-856C-6B57DC4A165E}"/>
          </ac:picMkLst>
        </pc:picChg>
        <pc:picChg chg="mod">
          <ac:chgData name="전 민규" userId="08652f0738251e34" providerId="LiveId" clId="{FFEFEC7C-8866-4281-A963-7D6E0FD7CCAD}" dt="2021-12-13T12:59:11.712" v="1888" actId="1037"/>
          <ac:picMkLst>
            <pc:docMk/>
            <pc:sldMk cId="3736451792" sldId="810"/>
            <ac:picMk id="42" creationId="{FFCD509E-B1CE-4504-9295-E9A40FFFD7F5}"/>
          </ac:picMkLst>
        </pc:picChg>
        <pc:picChg chg="mod">
          <ac:chgData name="전 민규" userId="08652f0738251e34" providerId="LiveId" clId="{FFEFEC7C-8866-4281-A963-7D6E0FD7CCAD}" dt="2021-12-13T12:59:11.712" v="1888" actId="1037"/>
          <ac:picMkLst>
            <pc:docMk/>
            <pc:sldMk cId="3736451792" sldId="810"/>
            <ac:picMk id="45" creationId="{89451105-295D-4494-A66C-39E4B4AE72A1}"/>
          </ac:picMkLst>
        </pc:picChg>
      </pc:sldChg>
      <pc:sldChg chg="modSp mod">
        <pc:chgData name="전 민규" userId="08652f0738251e34" providerId="LiveId" clId="{FFEFEC7C-8866-4281-A963-7D6E0FD7CCAD}" dt="2021-12-13T13:01:01.588" v="1954"/>
        <pc:sldMkLst>
          <pc:docMk/>
          <pc:sldMk cId="3419562189" sldId="812"/>
        </pc:sldMkLst>
        <pc:spChg chg="mod">
          <ac:chgData name="전 민규" userId="08652f0738251e34" providerId="LiveId" clId="{FFEFEC7C-8866-4281-A963-7D6E0FD7CCAD}" dt="2021-12-13T13:01:01.588" v="1954"/>
          <ac:spMkLst>
            <pc:docMk/>
            <pc:sldMk cId="3419562189" sldId="812"/>
            <ac:spMk id="37" creationId="{5BBF0936-8006-45E0-8B44-5A097AB195D9}"/>
          </ac:spMkLst>
        </pc:spChg>
      </pc:sldChg>
      <pc:sldChg chg="modSp mod">
        <pc:chgData name="전 민규" userId="08652f0738251e34" providerId="LiveId" clId="{FFEFEC7C-8866-4281-A963-7D6E0FD7CCAD}" dt="2021-12-13T13:02:15.010" v="2052" actId="255"/>
        <pc:sldMkLst>
          <pc:docMk/>
          <pc:sldMk cId="74001140" sldId="814"/>
        </pc:sldMkLst>
        <pc:spChg chg="mod">
          <ac:chgData name="전 민규" userId="08652f0738251e34" providerId="LiveId" clId="{FFEFEC7C-8866-4281-A963-7D6E0FD7CCAD}" dt="2021-12-13T12:35:03.823" v="1299" actId="1076"/>
          <ac:spMkLst>
            <pc:docMk/>
            <pc:sldMk cId="74001140" sldId="814"/>
            <ac:spMk id="26" creationId="{6A4A7DE1-9591-46A4-8947-C74D133B5FDD}"/>
          </ac:spMkLst>
        </pc:spChg>
        <pc:spChg chg="mod">
          <ac:chgData name="전 민규" userId="08652f0738251e34" providerId="LiveId" clId="{FFEFEC7C-8866-4281-A963-7D6E0FD7CCAD}" dt="2021-12-13T13:02:15.010" v="2052" actId="255"/>
          <ac:spMkLst>
            <pc:docMk/>
            <pc:sldMk cId="74001140" sldId="814"/>
            <ac:spMk id="27" creationId="{1A01FE56-7E3C-4EFF-8F95-7846C5FBF367}"/>
          </ac:spMkLst>
        </pc:spChg>
        <pc:grpChg chg="mod">
          <ac:chgData name="전 민규" userId="08652f0738251e34" providerId="LiveId" clId="{FFEFEC7C-8866-4281-A963-7D6E0FD7CCAD}" dt="2021-12-13T12:35:03.823" v="1299" actId="1076"/>
          <ac:grpSpMkLst>
            <pc:docMk/>
            <pc:sldMk cId="74001140" sldId="814"/>
            <ac:grpSpMk id="14" creationId="{CF960B13-DDCD-4ABD-9543-5BFE0AA95442}"/>
          </ac:grpSpMkLst>
        </pc:grpChg>
        <pc:grpChg chg="mod">
          <ac:chgData name="전 민규" userId="08652f0738251e34" providerId="LiveId" clId="{FFEFEC7C-8866-4281-A963-7D6E0FD7CCAD}" dt="2021-12-13T12:35:03.823" v="1299" actId="1076"/>
          <ac:grpSpMkLst>
            <pc:docMk/>
            <pc:sldMk cId="74001140" sldId="814"/>
            <ac:grpSpMk id="18" creationId="{9C91DB90-6D5C-49D8-BA05-52AD5F5A82F4}"/>
          </ac:grpSpMkLst>
        </pc:grpChg>
        <pc:picChg chg="mod">
          <ac:chgData name="전 민규" userId="08652f0738251e34" providerId="LiveId" clId="{FFEFEC7C-8866-4281-A963-7D6E0FD7CCAD}" dt="2021-12-13T11:45:26.684" v="43" actId="1076"/>
          <ac:picMkLst>
            <pc:docMk/>
            <pc:sldMk cId="74001140" sldId="814"/>
            <ac:picMk id="6" creationId="{CDE2D513-F146-41C7-B2E8-731279FCF795}"/>
          </ac:picMkLst>
        </pc:picChg>
      </pc:sldChg>
      <pc:sldChg chg="modSp mod">
        <pc:chgData name="전 민규" userId="08652f0738251e34" providerId="LiveId" clId="{FFEFEC7C-8866-4281-A963-7D6E0FD7CCAD}" dt="2021-12-13T13:32:41.151" v="2652" actId="6549"/>
        <pc:sldMkLst>
          <pc:docMk/>
          <pc:sldMk cId="1985116817" sldId="816"/>
        </pc:sldMkLst>
        <pc:spChg chg="mod">
          <ac:chgData name="전 민규" userId="08652f0738251e34" providerId="LiveId" clId="{FFEFEC7C-8866-4281-A963-7D6E0FD7CCAD}" dt="2021-12-13T13:29:43.311" v="2464"/>
          <ac:spMkLst>
            <pc:docMk/>
            <pc:sldMk cId="1985116817" sldId="816"/>
            <ac:spMk id="11" creationId="{56F099DB-20DD-4976-9B95-4A14B7D7BA5A}"/>
          </ac:spMkLst>
        </pc:spChg>
        <pc:spChg chg="mod">
          <ac:chgData name="전 민규" userId="08652f0738251e34" providerId="LiveId" clId="{FFEFEC7C-8866-4281-A963-7D6E0FD7CCAD}" dt="2021-12-13T13:31:46.954" v="2535" actId="20577"/>
          <ac:spMkLst>
            <pc:docMk/>
            <pc:sldMk cId="1985116817" sldId="816"/>
            <ac:spMk id="12" creationId="{7D5E32E5-49BE-4A7F-B836-A2CD489938B6}"/>
          </ac:spMkLst>
        </pc:spChg>
        <pc:spChg chg="mod">
          <ac:chgData name="전 민규" userId="08652f0738251e34" providerId="LiveId" clId="{FFEFEC7C-8866-4281-A963-7D6E0FD7CCAD}" dt="2021-12-13T13:32:32.738" v="2649" actId="20577"/>
          <ac:spMkLst>
            <pc:docMk/>
            <pc:sldMk cId="1985116817" sldId="816"/>
            <ac:spMk id="14" creationId="{C421F7FA-D6CF-470E-8D63-5153C424CAFA}"/>
          </ac:spMkLst>
        </pc:spChg>
        <pc:spChg chg="mod">
          <ac:chgData name="전 민규" userId="08652f0738251e34" providerId="LiveId" clId="{FFEFEC7C-8866-4281-A963-7D6E0FD7CCAD}" dt="2021-12-13T13:32:41.151" v="2652" actId="6549"/>
          <ac:spMkLst>
            <pc:docMk/>
            <pc:sldMk cId="1985116817" sldId="816"/>
            <ac:spMk id="15" creationId="{3BB197E6-F29F-47C6-8427-598FAA5BFDE2}"/>
          </ac:spMkLst>
        </pc:spChg>
      </pc:sldChg>
      <pc:sldChg chg="addSp delSp modSp mod">
        <pc:chgData name="전 민규" userId="08652f0738251e34" providerId="LiveId" clId="{FFEFEC7C-8866-4281-A963-7D6E0FD7CCAD}" dt="2021-12-13T12:48:51.520" v="1703" actId="113"/>
        <pc:sldMkLst>
          <pc:docMk/>
          <pc:sldMk cId="87686291" sldId="817"/>
        </pc:sldMkLst>
        <pc:spChg chg="mod">
          <ac:chgData name="전 민규" userId="08652f0738251e34" providerId="LiveId" clId="{FFEFEC7C-8866-4281-A963-7D6E0FD7CCAD}" dt="2021-12-13T11:51:03.079" v="59" actId="14100"/>
          <ac:spMkLst>
            <pc:docMk/>
            <pc:sldMk cId="87686291" sldId="817"/>
            <ac:spMk id="2" creationId="{491D5D75-A82D-4723-9A48-9CA09E618FB7}"/>
          </ac:spMkLst>
        </pc:spChg>
        <pc:spChg chg="del mod">
          <ac:chgData name="전 민규" userId="08652f0738251e34" providerId="LiveId" clId="{FFEFEC7C-8866-4281-A963-7D6E0FD7CCAD}" dt="2021-12-13T12:48:28.748" v="1701" actId="478"/>
          <ac:spMkLst>
            <pc:docMk/>
            <pc:sldMk cId="87686291" sldId="817"/>
            <ac:spMk id="4" creationId="{A89AF49E-822F-41C3-9C84-480E2AB9D6B8}"/>
          </ac:spMkLst>
        </pc:spChg>
        <pc:spChg chg="add mod">
          <ac:chgData name="전 민규" userId="08652f0738251e34" providerId="LiveId" clId="{FFEFEC7C-8866-4281-A963-7D6E0FD7CCAD}" dt="2021-12-13T12:48:51.520" v="1703" actId="113"/>
          <ac:spMkLst>
            <pc:docMk/>
            <pc:sldMk cId="87686291" sldId="817"/>
            <ac:spMk id="5" creationId="{BA22A74E-E9FB-4113-B0E5-D0E64B49D8A4}"/>
          </ac:spMkLst>
        </pc:spChg>
      </pc:sldChg>
      <pc:sldChg chg="addSp delSp modSp mod delAnim modAnim">
        <pc:chgData name="전 민규" userId="08652f0738251e34" providerId="LiveId" clId="{FFEFEC7C-8866-4281-A963-7D6E0FD7CCAD}" dt="2021-12-13T12:23:56.319" v="1191" actId="1076"/>
        <pc:sldMkLst>
          <pc:docMk/>
          <pc:sldMk cId="2400526505" sldId="843"/>
        </pc:sldMkLst>
        <pc:spChg chg="add del mod">
          <ac:chgData name="전 민규" userId="08652f0738251e34" providerId="LiveId" clId="{FFEFEC7C-8866-4281-A963-7D6E0FD7CCAD}" dt="2021-12-13T12:22:58.975" v="1171" actId="21"/>
          <ac:spMkLst>
            <pc:docMk/>
            <pc:sldMk cId="2400526505" sldId="843"/>
            <ac:spMk id="20" creationId="{C80F0AC5-8036-4239-84CA-CF6EDA4E722D}"/>
          </ac:spMkLst>
        </pc:spChg>
        <pc:spChg chg="add del mod">
          <ac:chgData name="전 민규" userId="08652f0738251e34" providerId="LiveId" clId="{FFEFEC7C-8866-4281-A963-7D6E0FD7CCAD}" dt="2021-12-13T12:22:58.975" v="1171" actId="21"/>
          <ac:spMkLst>
            <pc:docMk/>
            <pc:sldMk cId="2400526505" sldId="843"/>
            <ac:spMk id="21" creationId="{65401F31-DBB4-45D8-835C-089AE595F5B3}"/>
          </ac:spMkLst>
        </pc:spChg>
        <pc:spChg chg="mod">
          <ac:chgData name="전 민규" userId="08652f0738251e34" providerId="LiveId" clId="{FFEFEC7C-8866-4281-A963-7D6E0FD7CCAD}" dt="2021-12-13T12:23:35.673" v="1190"/>
          <ac:spMkLst>
            <pc:docMk/>
            <pc:sldMk cId="2400526505" sldId="843"/>
            <ac:spMk id="22" creationId="{F35DEB14-C92A-4120-9486-7C787D18F857}"/>
          </ac:spMkLst>
        </pc:spChg>
        <pc:spChg chg="add del mod">
          <ac:chgData name="전 민규" userId="08652f0738251e34" providerId="LiveId" clId="{FFEFEC7C-8866-4281-A963-7D6E0FD7CCAD}" dt="2021-12-13T12:22:58.975" v="1171" actId="21"/>
          <ac:spMkLst>
            <pc:docMk/>
            <pc:sldMk cId="2400526505" sldId="843"/>
            <ac:spMk id="23" creationId="{6B00E2C0-5C46-4502-A1FD-7ABEB20C20CD}"/>
          </ac:spMkLst>
        </pc:spChg>
        <pc:spChg chg="mod">
          <ac:chgData name="전 민규" userId="08652f0738251e34" providerId="LiveId" clId="{FFEFEC7C-8866-4281-A963-7D6E0FD7CCAD}" dt="2021-12-13T12:23:56.319" v="1191" actId="1076"/>
          <ac:spMkLst>
            <pc:docMk/>
            <pc:sldMk cId="2400526505" sldId="843"/>
            <ac:spMk id="24" creationId="{5DB22A02-DD31-4710-84C5-155738BDA810}"/>
          </ac:spMkLst>
        </pc:spChg>
        <pc:spChg chg="mod">
          <ac:chgData name="전 민규" userId="08652f0738251e34" providerId="LiveId" clId="{FFEFEC7C-8866-4281-A963-7D6E0FD7CCAD}" dt="2021-12-13T12:23:56.319" v="1191" actId="1076"/>
          <ac:spMkLst>
            <pc:docMk/>
            <pc:sldMk cId="2400526505" sldId="843"/>
            <ac:spMk id="25" creationId="{C5AE3E26-069C-4BF3-B6C2-A57BA6612B8C}"/>
          </ac:spMkLst>
        </pc:spChg>
        <pc:spChg chg="mod">
          <ac:chgData name="전 민규" userId="08652f0738251e34" providerId="LiveId" clId="{FFEFEC7C-8866-4281-A963-7D6E0FD7CCAD}" dt="2021-12-13T12:23:56.319" v="1191" actId="1076"/>
          <ac:spMkLst>
            <pc:docMk/>
            <pc:sldMk cId="2400526505" sldId="843"/>
            <ac:spMk id="49" creationId="{A9962065-2B56-4ED4-815F-8A2CDA29791F}"/>
          </ac:spMkLst>
        </pc:spChg>
        <pc:picChg chg="mod">
          <ac:chgData name="전 민규" userId="08652f0738251e34" providerId="LiveId" clId="{FFEFEC7C-8866-4281-A963-7D6E0FD7CCAD}" dt="2021-12-13T12:23:56.319" v="1191" actId="1076"/>
          <ac:picMkLst>
            <pc:docMk/>
            <pc:sldMk cId="2400526505" sldId="843"/>
            <ac:picMk id="8" creationId="{32147821-2B60-4564-A49C-B3BC11634539}"/>
          </ac:picMkLst>
        </pc:picChg>
        <pc:picChg chg="mod">
          <ac:chgData name="전 민규" userId="08652f0738251e34" providerId="LiveId" clId="{FFEFEC7C-8866-4281-A963-7D6E0FD7CCAD}" dt="2021-12-13T12:23:56.319" v="1191" actId="1076"/>
          <ac:picMkLst>
            <pc:docMk/>
            <pc:sldMk cId="2400526505" sldId="843"/>
            <ac:picMk id="9" creationId="{77EB0553-C1A7-4D57-89E0-757B1BE435BC}"/>
          </ac:picMkLst>
        </pc:picChg>
        <pc:picChg chg="mod">
          <ac:chgData name="전 민규" userId="08652f0738251e34" providerId="LiveId" clId="{FFEFEC7C-8866-4281-A963-7D6E0FD7CCAD}" dt="2021-12-13T12:23:56.319" v="1191" actId="1076"/>
          <ac:picMkLst>
            <pc:docMk/>
            <pc:sldMk cId="2400526505" sldId="843"/>
            <ac:picMk id="10" creationId="{BC836D80-F52E-49DB-8D4B-D09D094120DC}"/>
          </ac:picMkLst>
        </pc:picChg>
        <pc:picChg chg="add del mod">
          <ac:chgData name="전 민규" userId="08652f0738251e34" providerId="LiveId" clId="{FFEFEC7C-8866-4281-A963-7D6E0FD7CCAD}" dt="2021-12-13T12:22:58.975" v="1171" actId="21"/>
          <ac:picMkLst>
            <pc:docMk/>
            <pc:sldMk cId="2400526505" sldId="843"/>
            <ac:picMk id="17" creationId="{9C6FAE72-0457-439E-86CF-0EC4DAF16673}"/>
          </ac:picMkLst>
        </pc:picChg>
        <pc:picChg chg="add del mod">
          <ac:chgData name="전 민규" userId="08652f0738251e34" providerId="LiveId" clId="{FFEFEC7C-8866-4281-A963-7D6E0FD7CCAD}" dt="2021-12-13T12:22:58.975" v="1171" actId="21"/>
          <ac:picMkLst>
            <pc:docMk/>
            <pc:sldMk cId="2400526505" sldId="843"/>
            <ac:picMk id="18" creationId="{F74F6975-535F-4EA4-8631-C549454E2C9A}"/>
          </ac:picMkLst>
        </pc:picChg>
        <pc:picChg chg="add del mod">
          <ac:chgData name="전 민규" userId="08652f0738251e34" providerId="LiveId" clId="{FFEFEC7C-8866-4281-A963-7D6E0FD7CCAD}" dt="2021-12-13T12:22:58.975" v="1171" actId="21"/>
          <ac:picMkLst>
            <pc:docMk/>
            <pc:sldMk cId="2400526505" sldId="843"/>
            <ac:picMk id="19" creationId="{F39BB0CA-AACF-4883-8221-77D0A0E68F17}"/>
          </ac:picMkLst>
        </pc:picChg>
      </pc:sldChg>
      <pc:sldChg chg="addSp delSp modSp mod delAnim modAnim">
        <pc:chgData name="전 민규" userId="08652f0738251e34" providerId="LiveId" clId="{FFEFEC7C-8866-4281-A963-7D6E0FD7CCAD}" dt="2021-12-13T13:28:14.160" v="2344" actId="478"/>
        <pc:sldMkLst>
          <pc:docMk/>
          <pc:sldMk cId="3358378268" sldId="845"/>
        </pc:sldMkLst>
        <pc:spChg chg="add del mod">
          <ac:chgData name="전 민규" userId="08652f0738251e34" providerId="LiveId" clId="{FFEFEC7C-8866-4281-A963-7D6E0FD7CCAD}" dt="2021-12-13T12:21:35.196" v="1131" actId="21"/>
          <ac:spMkLst>
            <pc:docMk/>
            <pc:sldMk cId="3358378268" sldId="845"/>
            <ac:spMk id="13" creationId="{92527F5C-3DBC-4A25-BA35-3A99670932B1}"/>
          </ac:spMkLst>
        </pc:spChg>
        <pc:spChg chg="add del mod">
          <ac:chgData name="전 민규" userId="08652f0738251e34" providerId="LiveId" clId="{FFEFEC7C-8866-4281-A963-7D6E0FD7CCAD}" dt="2021-12-13T12:21:35.196" v="1131" actId="21"/>
          <ac:spMkLst>
            <pc:docMk/>
            <pc:sldMk cId="3358378268" sldId="845"/>
            <ac:spMk id="14" creationId="{3A011920-D4D3-4E63-9DB8-1FC722DF6EFB}"/>
          </ac:spMkLst>
        </pc:spChg>
        <pc:spChg chg="add del mod">
          <ac:chgData name="전 민규" userId="08652f0738251e34" providerId="LiveId" clId="{FFEFEC7C-8866-4281-A963-7D6E0FD7CCAD}" dt="2021-12-13T12:21:35.196" v="1131" actId="21"/>
          <ac:spMkLst>
            <pc:docMk/>
            <pc:sldMk cId="3358378268" sldId="845"/>
            <ac:spMk id="15" creationId="{FA3512A3-83D1-442C-9D5E-40C34B00714F}"/>
          </ac:spMkLst>
        </pc:spChg>
        <pc:spChg chg="add mod">
          <ac:chgData name="전 민규" userId="08652f0738251e34" providerId="LiveId" clId="{FFEFEC7C-8866-4281-A963-7D6E0FD7CCAD}" dt="2021-12-13T13:28:08.431" v="2343" actId="255"/>
          <ac:spMkLst>
            <pc:docMk/>
            <pc:sldMk cId="3358378268" sldId="845"/>
            <ac:spMk id="16" creationId="{EA77A9FE-5020-4CEC-9480-AA895015AEDC}"/>
          </ac:spMkLst>
        </pc:spChg>
        <pc:spChg chg="del mod">
          <ac:chgData name="전 민규" userId="08652f0738251e34" providerId="LiveId" clId="{FFEFEC7C-8866-4281-A963-7D6E0FD7CCAD}" dt="2021-12-13T13:28:14.160" v="2344" actId="478"/>
          <ac:spMkLst>
            <pc:docMk/>
            <pc:sldMk cId="3358378268" sldId="845"/>
            <ac:spMk id="17" creationId="{D7B08718-1E8D-4ED3-99CA-8B3516FA15BC}"/>
          </ac:spMkLst>
        </pc:spChg>
        <pc:spChg chg="add del mod">
          <ac:chgData name="전 민규" userId="08652f0738251e34" providerId="LiveId" clId="{FFEFEC7C-8866-4281-A963-7D6E0FD7CCAD}" dt="2021-12-13T12:23:09.835" v="1176" actId="21"/>
          <ac:spMkLst>
            <pc:docMk/>
            <pc:sldMk cId="3358378268" sldId="845"/>
            <ac:spMk id="20" creationId="{8C8C7BA3-6695-4C2B-89DF-2A85361B5EA6}"/>
          </ac:spMkLst>
        </pc:spChg>
        <pc:spChg chg="add del mod">
          <ac:chgData name="전 민규" userId="08652f0738251e34" providerId="LiveId" clId="{FFEFEC7C-8866-4281-A963-7D6E0FD7CCAD}" dt="2021-12-13T12:23:09.835" v="1176" actId="21"/>
          <ac:spMkLst>
            <pc:docMk/>
            <pc:sldMk cId="3358378268" sldId="845"/>
            <ac:spMk id="21" creationId="{229B05BA-4BF3-450F-88E2-4022136AFDF9}"/>
          </ac:spMkLst>
        </pc:spChg>
        <pc:spChg chg="add del mod">
          <ac:chgData name="전 민규" userId="08652f0738251e34" providerId="LiveId" clId="{FFEFEC7C-8866-4281-A963-7D6E0FD7CCAD}" dt="2021-12-13T12:23:09.835" v="1176" actId="21"/>
          <ac:spMkLst>
            <pc:docMk/>
            <pc:sldMk cId="3358378268" sldId="845"/>
            <ac:spMk id="22" creationId="{21850B36-D5A7-445C-9CFD-F68E2B53458C}"/>
          </ac:spMkLst>
        </pc:spChg>
        <pc:spChg chg="add del mod">
          <ac:chgData name="전 민규" userId="08652f0738251e34" providerId="LiveId" clId="{FFEFEC7C-8866-4281-A963-7D6E0FD7CCAD}" dt="2021-12-13T13:27:23.040" v="2235" actId="478"/>
          <ac:spMkLst>
            <pc:docMk/>
            <pc:sldMk cId="3358378268" sldId="845"/>
            <ac:spMk id="26" creationId="{597B7C45-16B2-44C6-9D27-3D12C7056CBA}"/>
          </ac:spMkLst>
        </pc:spChg>
        <pc:spChg chg="add del mod">
          <ac:chgData name="전 민규" userId="08652f0738251e34" providerId="LiveId" clId="{FFEFEC7C-8866-4281-A963-7D6E0FD7CCAD}" dt="2021-12-13T13:27:23.040" v="2235" actId="478"/>
          <ac:spMkLst>
            <pc:docMk/>
            <pc:sldMk cId="3358378268" sldId="845"/>
            <ac:spMk id="27" creationId="{AD6C4666-DC89-497A-A7DD-579252385E43}"/>
          </ac:spMkLst>
        </pc:spChg>
        <pc:spChg chg="add del mod">
          <ac:chgData name="전 민규" userId="08652f0738251e34" providerId="LiveId" clId="{FFEFEC7C-8866-4281-A963-7D6E0FD7CCAD}" dt="2021-12-13T13:27:23.040" v="2235" actId="478"/>
          <ac:spMkLst>
            <pc:docMk/>
            <pc:sldMk cId="3358378268" sldId="845"/>
            <ac:spMk id="28" creationId="{56A5B23B-28D8-4476-A0A6-01A9601A9D00}"/>
          </ac:spMkLst>
        </pc:spChg>
        <pc:picChg chg="add del mod">
          <ac:chgData name="전 민규" userId="08652f0738251e34" providerId="LiveId" clId="{FFEFEC7C-8866-4281-A963-7D6E0FD7CCAD}" dt="2021-12-13T12:21:35.196" v="1131" actId="21"/>
          <ac:picMkLst>
            <pc:docMk/>
            <pc:sldMk cId="3358378268" sldId="845"/>
            <ac:picMk id="10" creationId="{1419ED94-ED2E-4E5F-A504-BB1C9AB456FE}"/>
          </ac:picMkLst>
        </pc:picChg>
        <pc:picChg chg="add del mod">
          <ac:chgData name="전 민규" userId="08652f0738251e34" providerId="LiveId" clId="{FFEFEC7C-8866-4281-A963-7D6E0FD7CCAD}" dt="2021-12-13T12:21:35.196" v="1131" actId="21"/>
          <ac:picMkLst>
            <pc:docMk/>
            <pc:sldMk cId="3358378268" sldId="845"/>
            <ac:picMk id="11" creationId="{56D923B5-1FF7-44F0-9D02-4911741DE6A1}"/>
          </ac:picMkLst>
        </pc:picChg>
        <pc:picChg chg="add del mod">
          <ac:chgData name="전 민규" userId="08652f0738251e34" providerId="LiveId" clId="{FFEFEC7C-8866-4281-A963-7D6E0FD7CCAD}" dt="2021-12-13T12:21:35.196" v="1131" actId="21"/>
          <ac:picMkLst>
            <pc:docMk/>
            <pc:sldMk cId="3358378268" sldId="845"/>
            <ac:picMk id="12" creationId="{5DB3E97D-8306-476F-866A-972E12A3100A}"/>
          </ac:picMkLst>
        </pc:picChg>
        <pc:picChg chg="add del mod">
          <ac:chgData name="전 민규" userId="08652f0738251e34" providerId="LiveId" clId="{FFEFEC7C-8866-4281-A963-7D6E0FD7CCAD}" dt="2021-12-13T12:23:09.835" v="1176" actId="21"/>
          <ac:picMkLst>
            <pc:docMk/>
            <pc:sldMk cId="3358378268" sldId="845"/>
            <ac:picMk id="16" creationId="{8A139DCE-02B1-495A-9917-3A26DEA56793}"/>
          </ac:picMkLst>
        </pc:picChg>
        <pc:picChg chg="add del mod">
          <ac:chgData name="전 민규" userId="08652f0738251e34" providerId="LiveId" clId="{FFEFEC7C-8866-4281-A963-7D6E0FD7CCAD}" dt="2021-12-13T12:23:09.835" v="1176" actId="21"/>
          <ac:picMkLst>
            <pc:docMk/>
            <pc:sldMk cId="3358378268" sldId="845"/>
            <ac:picMk id="18" creationId="{297B102E-8276-471F-886E-F327BE8C6DC1}"/>
          </ac:picMkLst>
        </pc:picChg>
        <pc:picChg chg="add del mod">
          <ac:chgData name="전 민규" userId="08652f0738251e34" providerId="LiveId" clId="{FFEFEC7C-8866-4281-A963-7D6E0FD7CCAD}" dt="2021-12-13T12:23:09.835" v="1176" actId="21"/>
          <ac:picMkLst>
            <pc:docMk/>
            <pc:sldMk cId="3358378268" sldId="845"/>
            <ac:picMk id="19" creationId="{2C6901DF-95FC-4A97-B00C-1CB65DF0912B}"/>
          </ac:picMkLst>
        </pc:picChg>
        <pc:picChg chg="add del mod">
          <ac:chgData name="전 민규" userId="08652f0738251e34" providerId="LiveId" clId="{FFEFEC7C-8866-4281-A963-7D6E0FD7CCAD}" dt="2021-12-13T13:27:23.040" v="2235" actId="478"/>
          <ac:picMkLst>
            <pc:docMk/>
            <pc:sldMk cId="3358378268" sldId="845"/>
            <ac:picMk id="23" creationId="{9ACE307A-A1C6-4448-A50C-FE5D16AC701B}"/>
          </ac:picMkLst>
        </pc:picChg>
        <pc:picChg chg="add del mod">
          <ac:chgData name="전 민규" userId="08652f0738251e34" providerId="LiveId" clId="{FFEFEC7C-8866-4281-A963-7D6E0FD7CCAD}" dt="2021-12-13T13:27:23.040" v="2235" actId="478"/>
          <ac:picMkLst>
            <pc:docMk/>
            <pc:sldMk cId="3358378268" sldId="845"/>
            <ac:picMk id="24" creationId="{B80A05EE-7D33-471E-951E-2B6D1AB6F7EF}"/>
          </ac:picMkLst>
        </pc:picChg>
        <pc:picChg chg="add del mod">
          <ac:chgData name="전 민규" userId="08652f0738251e34" providerId="LiveId" clId="{FFEFEC7C-8866-4281-A963-7D6E0FD7CCAD}" dt="2021-12-13T13:27:23.040" v="2235" actId="478"/>
          <ac:picMkLst>
            <pc:docMk/>
            <pc:sldMk cId="3358378268" sldId="845"/>
            <ac:picMk id="25" creationId="{C5410EF4-6E85-4194-8FB1-05F1EEAD2D6A}"/>
          </ac:picMkLst>
        </pc:picChg>
      </pc:sldChg>
      <pc:sldChg chg="addSp delSp modSp mod">
        <pc:chgData name="전 민규" userId="08652f0738251e34" providerId="LiveId" clId="{FFEFEC7C-8866-4281-A963-7D6E0FD7CCAD}" dt="2021-12-13T13:01:21.018" v="1994" actId="14100"/>
        <pc:sldMkLst>
          <pc:docMk/>
          <pc:sldMk cId="3831405482" sldId="846"/>
        </pc:sldMkLst>
        <pc:spChg chg="add mod">
          <ac:chgData name="전 민규" userId="08652f0738251e34" providerId="LiveId" clId="{FFEFEC7C-8866-4281-A963-7D6E0FD7CCAD}" dt="2021-12-13T12:41:48.291" v="1597" actId="164"/>
          <ac:spMkLst>
            <pc:docMk/>
            <pc:sldMk cId="3831405482" sldId="846"/>
            <ac:spMk id="2" creationId="{7EFE748C-B174-4E2B-8C7D-9EAB6017FD57}"/>
          </ac:spMkLst>
        </pc:spChg>
        <pc:spChg chg="add mod ord">
          <ac:chgData name="전 민규" userId="08652f0738251e34" providerId="LiveId" clId="{FFEFEC7C-8866-4281-A963-7D6E0FD7CCAD}" dt="2021-12-13T12:46:38.275" v="1675" actId="1037"/>
          <ac:spMkLst>
            <pc:docMk/>
            <pc:sldMk cId="3831405482" sldId="846"/>
            <ac:spMk id="6" creationId="{1EE76848-5E99-4EC4-8C69-001A07F13164}"/>
          </ac:spMkLst>
        </pc:spChg>
        <pc:spChg chg="del mod">
          <ac:chgData name="전 민규" userId="08652f0738251e34" providerId="LiveId" clId="{FFEFEC7C-8866-4281-A963-7D6E0FD7CCAD}" dt="2021-12-13T12:41:09.431" v="1583" actId="478"/>
          <ac:spMkLst>
            <pc:docMk/>
            <pc:sldMk cId="3831405482" sldId="846"/>
            <ac:spMk id="21" creationId="{1015F4D9-C68A-4A08-B758-C0AAE7AAEE26}"/>
          </ac:spMkLst>
        </pc:spChg>
        <pc:spChg chg="add mod">
          <ac:chgData name="전 민규" userId="08652f0738251e34" providerId="LiveId" clId="{FFEFEC7C-8866-4281-A963-7D6E0FD7CCAD}" dt="2021-12-13T12:41:49.975" v="1598" actId="164"/>
          <ac:spMkLst>
            <pc:docMk/>
            <pc:sldMk cId="3831405482" sldId="846"/>
            <ac:spMk id="23" creationId="{CBB2EAD8-45E1-4018-B6F9-A2A3750B727D}"/>
          </ac:spMkLst>
        </pc:spChg>
        <pc:spChg chg="add del mod">
          <ac:chgData name="전 민규" userId="08652f0738251e34" providerId="LiveId" clId="{FFEFEC7C-8866-4281-A963-7D6E0FD7CCAD}" dt="2021-12-13T12:41:09.431" v="1583" actId="478"/>
          <ac:spMkLst>
            <pc:docMk/>
            <pc:sldMk cId="3831405482" sldId="846"/>
            <ac:spMk id="24" creationId="{0CBF8BAB-A04A-4EE7-927E-E58F4EC0C366}"/>
          </ac:spMkLst>
        </pc:spChg>
        <pc:spChg chg="add del mod">
          <ac:chgData name="전 민규" userId="08652f0738251e34" providerId="LiveId" clId="{FFEFEC7C-8866-4281-A963-7D6E0FD7CCAD}" dt="2021-12-13T12:41:09.431" v="1583" actId="478"/>
          <ac:spMkLst>
            <pc:docMk/>
            <pc:sldMk cId="3831405482" sldId="846"/>
            <ac:spMk id="25" creationId="{7EF731AE-BCE6-45CD-B3F5-D90D09A18FEB}"/>
          </ac:spMkLst>
        </pc:spChg>
        <pc:spChg chg="add mod">
          <ac:chgData name="전 민규" userId="08652f0738251e34" providerId="LiveId" clId="{FFEFEC7C-8866-4281-A963-7D6E0FD7CCAD}" dt="2021-12-13T12:41:52.067" v="1599" actId="164"/>
          <ac:spMkLst>
            <pc:docMk/>
            <pc:sldMk cId="3831405482" sldId="846"/>
            <ac:spMk id="26" creationId="{54AD0FD3-B7D3-4F08-B4C2-D8AC638FDFAC}"/>
          </ac:spMkLst>
        </pc:spChg>
        <pc:spChg chg="add mod">
          <ac:chgData name="전 민규" userId="08652f0738251e34" providerId="LiveId" clId="{FFEFEC7C-8866-4281-A963-7D6E0FD7CCAD}" dt="2021-12-13T12:41:54.554" v="1600" actId="164"/>
          <ac:spMkLst>
            <pc:docMk/>
            <pc:sldMk cId="3831405482" sldId="846"/>
            <ac:spMk id="28" creationId="{A015F7FF-0573-4C14-B239-98200184BAEE}"/>
          </ac:spMkLst>
        </pc:spChg>
        <pc:spChg chg="add mod">
          <ac:chgData name="전 민규" userId="08652f0738251e34" providerId="LiveId" clId="{FFEFEC7C-8866-4281-A963-7D6E0FD7CCAD}" dt="2021-12-13T12:41:52.067" v="1599" actId="164"/>
          <ac:spMkLst>
            <pc:docMk/>
            <pc:sldMk cId="3831405482" sldId="846"/>
            <ac:spMk id="35" creationId="{8F8D3F5F-9EA9-4BA2-87E8-56842C5D6AB2}"/>
          </ac:spMkLst>
        </pc:spChg>
        <pc:spChg chg="add mod">
          <ac:chgData name="전 민규" userId="08652f0738251e34" providerId="LiveId" clId="{FFEFEC7C-8866-4281-A963-7D6E0FD7CCAD}" dt="2021-12-13T12:41:54.554" v="1600" actId="164"/>
          <ac:spMkLst>
            <pc:docMk/>
            <pc:sldMk cId="3831405482" sldId="846"/>
            <ac:spMk id="36" creationId="{D6B4FFD9-D8CC-4D39-BF18-A3CE99E13AC7}"/>
          </ac:spMkLst>
        </pc:spChg>
        <pc:spChg chg="add del mod">
          <ac:chgData name="전 민규" userId="08652f0738251e34" providerId="LiveId" clId="{FFEFEC7C-8866-4281-A963-7D6E0FD7CCAD}" dt="2021-12-13T12:41:13.045" v="1585" actId="478"/>
          <ac:spMkLst>
            <pc:docMk/>
            <pc:sldMk cId="3831405482" sldId="846"/>
            <ac:spMk id="37" creationId="{5EA41B40-CA14-44FD-BD70-2F3E80A14E88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39" creationId="{9D2904FE-030D-44FA-927A-E0BE03F7E0D4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41" creationId="{B9B2D21B-57CF-4825-9BCD-AB9135731C50}"/>
          </ac:spMkLst>
        </pc:spChg>
        <pc:spChg chg="mod">
          <ac:chgData name="전 민규" userId="08652f0738251e34" providerId="LiveId" clId="{FFEFEC7C-8866-4281-A963-7D6E0FD7CCAD}" dt="2021-12-13T13:01:21.018" v="1994" actId="14100"/>
          <ac:spMkLst>
            <pc:docMk/>
            <pc:sldMk cId="3831405482" sldId="846"/>
            <ac:spMk id="43" creationId="{179D4A9D-3971-4915-AC1F-2AB36938B498}"/>
          </ac:spMkLst>
        </pc:spChg>
        <pc:spChg chg="del mod">
          <ac:chgData name="전 민규" userId="08652f0738251e34" providerId="LiveId" clId="{FFEFEC7C-8866-4281-A963-7D6E0FD7CCAD}" dt="2021-12-13T12:41:13.797" v="1586" actId="478"/>
          <ac:spMkLst>
            <pc:docMk/>
            <pc:sldMk cId="3831405482" sldId="846"/>
            <ac:spMk id="44" creationId="{210DABFA-4A5B-4AE8-A6EB-6250C4245EB4}"/>
          </ac:spMkLst>
        </pc:spChg>
        <pc:spChg chg="mod">
          <ac:chgData name="전 민규" userId="08652f0738251e34" providerId="LiveId" clId="{FFEFEC7C-8866-4281-A963-7D6E0FD7CCAD}" dt="2021-12-13T12:41:48.291" v="1597" actId="164"/>
          <ac:spMkLst>
            <pc:docMk/>
            <pc:sldMk cId="3831405482" sldId="846"/>
            <ac:spMk id="45" creationId="{F45F0105-C901-474C-8EF3-AE0E77B0F25F}"/>
          </ac:spMkLst>
        </pc:spChg>
        <pc:spChg chg="mod">
          <ac:chgData name="전 민규" userId="08652f0738251e34" providerId="LiveId" clId="{FFEFEC7C-8866-4281-A963-7D6E0FD7CCAD}" dt="2021-12-13T12:41:49.975" v="1598" actId="164"/>
          <ac:spMkLst>
            <pc:docMk/>
            <pc:sldMk cId="3831405482" sldId="846"/>
            <ac:spMk id="46" creationId="{BDE0347D-3FF6-4824-ADBF-A857C563A289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47" creationId="{22BB2CC6-0E1E-4271-B24B-61B481A0083E}"/>
          </ac:spMkLst>
        </pc:spChg>
        <pc:spChg chg="del mod">
          <ac:chgData name="전 민규" userId="08652f0738251e34" providerId="LiveId" clId="{FFEFEC7C-8866-4281-A963-7D6E0FD7CCAD}" dt="2021-12-13T12:46:25.228" v="1664" actId="478"/>
          <ac:spMkLst>
            <pc:docMk/>
            <pc:sldMk cId="3831405482" sldId="846"/>
            <ac:spMk id="48" creationId="{925A46D5-F962-4CD2-9B3D-F837089364BC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50" creationId="{8D85A703-7E55-4B2C-8C6F-538906090692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52" creationId="{BEAA3BB6-270A-44A0-979D-D7979F5EC815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54" creationId="{90791290-493D-4A2B-B62E-8BBFAC73BAFB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56" creationId="{CA008133-BC9E-45DF-9B99-B0FF1EB1FEBC}"/>
          </ac:spMkLst>
        </pc:spChg>
        <pc:spChg chg="mod">
          <ac:chgData name="전 민규" userId="08652f0738251e34" providerId="LiveId" clId="{FFEFEC7C-8866-4281-A963-7D6E0FD7CCAD}" dt="2021-12-13T12:46:25.753" v="1665"/>
          <ac:spMkLst>
            <pc:docMk/>
            <pc:sldMk cId="3831405482" sldId="846"/>
            <ac:spMk id="58" creationId="{D46018DF-A14C-4710-97EF-5D0343A533B1}"/>
          </ac:spMkLst>
        </pc:spChg>
        <pc:spChg chg="add del mod">
          <ac:chgData name="전 민규" userId="08652f0738251e34" providerId="LiveId" clId="{FFEFEC7C-8866-4281-A963-7D6E0FD7CCAD}" dt="2021-12-13T12:46:30.598" v="1667" actId="478"/>
          <ac:spMkLst>
            <pc:docMk/>
            <pc:sldMk cId="3831405482" sldId="846"/>
            <ac:spMk id="59" creationId="{E579AC75-727A-49D3-95F3-1ABAF17B2DB0}"/>
          </ac:spMkLst>
        </pc:spChg>
        <pc:spChg chg="add del mod">
          <ac:chgData name="전 민규" userId="08652f0738251e34" providerId="LiveId" clId="{FFEFEC7C-8866-4281-A963-7D6E0FD7CCAD}" dt="2021-12-13T12:46:29.708" v="1666" actId="478"/>
          <ac:spMkLst>
            <pc:docMk/>
            <pc:sldMk cId="3831405482" sldId="846"/>
            <ac:spMk id="60" creationId="{36275E71-43A3-4E2D-B5CD-31E006F11678}"/>
          </ac:spMkLst>
        </pc:spChg>
        <pc:grpChg chg="add del mod">
          <ac:chgData name="전 민규" userId="08652f0738251e34" providerId="LiveId" clId="{FFEFEC7C-8866-4281-A963-7D6E0FD7CCAD}" dt="2021-12-13T12:46:25.228" v="1664" actId="478"/>
          <ac:grpSpMkLst>
            <pc:docMk/>
            <pc:sldMk cId="3831405482" sldId="846"/>
            <ac:grpSpMk id="7" creationId="{BC3F37DD-6A53-451F-9F23-8C8B61D1FA7B}"/>
          </ac:grpSpMkLst>
        </pc:grpChg>
        <pc:grpChg chg="add del mod">
          <ac:chgData name="전 민규" userId="08652f0738251e34" providerId="LiveId" clId="{FFEFEC7C-8866-4281-A963-7D6E0FD7CCAD}" dt="2021-12-13T12:46:25.228" v="1664" actId="478"/>
          <ac:grpSpMkLst>
            <pc:docMk/>
            <pc:sldMk cId="3831405482" sldId="846"/>
            <ac:grpSpMk id="8" creationId="{934612A3-0502-4245-AB31-901FFE5F5E93}"/>
          </ac:grpSpMkLst>
        </pc:grpChg>
        <pc:grpChg chg="add del mod">
          <ac:chgData name="전 민규" userId="08652f0738251e34" providerId="LiveId" clId="{FFEFEC7C-8866-4281-A963-7D6E0FD7CCAD}" dt="2021-12-13T12:46:25.228" v="1664" actId="478"/>
          <ac:grpSpMkLst>
            <pc:docMk/>
            <pc:sldMk cId="3831405482" sldId="846"/>
            <ac:grpSpMk id="9" creationId="{95FA95AF-456F-4C47-954A-7970B31AE249}"/>
          </ac:grpSpMkLst>
        </pc:grpChg>
        <pc:grpChg chg="add del mod">
          <ac:chgData name="전 민규" userId="08652f0738251e34" providerId="LiveId" clId="{FFEFEC7C-8866-4281-A963-7D6E0FD7CCAD}" dt="2021-12-13T12:46:25.228" v="1664" actId="478"/>
          <ac:grpSpMkLst>
            <pc:docMk/>
            <pc:sldMk cId="3831405482" sldId="846"/>
            <ac:grpSpMk id="10" creationId="{32356F2F-330E-4C5D-B4C3-BE5F4D67E695}"/>
          </ac:grpSpMkLst>
        </pc:grpChg>
        <pc:grpChg chg="add mod">
          <ac:chgData name="전 민규" userId="08652f0738251e34" providerId="LiveId" clId="{FFEFEC7C-8866-4281-A963-7D6E0FD7CCAD}" dt="2021-12-13T12:46:38.275" v="1675" actId="1037"/>
          <ac:grpSpMkLst>
            <pc:docMk/>
            <pc:sldMk cId="3831405482" sldId="846"/>
            <ac:grpSpMk id="38" creationId="{F1E0462A-A1F9-4D2B-BE3C-A0117F7D5BA3}"/>
          </ac:grpSpMkLst>
        </pc:grpChg>
        <pc:grpChg chg="add mod">
          <ac:chgData name="전 민규" userId="08652f0738251e34" providerId="LiveId" clId="{FFEFEC7C-8866-4281-A963-7D6E0FD7CCAD}" dt="2021-12-13T12:46:38.275" v="1675" actId="1037"/>
          <ac:grpSpMkLst>
            <pc:docMk/>
            <pc:sldMk cId="3831405482" sldId="846"/>
            <ac:grpSpMk id="42" creationId="{C8E7AE1C-0530-4036-B46F-9C9A7AA7E481}"/>
          </ac:grpSpMkLst>
        </pc:grpChg>
        <pc:grpChg chg="add mod">
          <ac:chgData name="전 민규" userId="08652f0738251e34" providerId="LiveId" clId="{FFEFEC7C-8866-4281-A963-7D6E0FD7CCAD}" dt="2021-12-13T12:46:38.275" v="1675" actId="1037"/>
          <ac:grpSpMkLst>
            <pc:docMk/>
            <pc:sldMk cId="3831405482" sldId="846"/>
            <ac:grpSpMk id="51" creationId="{92AD3CFD-BC89-4E46-A684-D0CC86D28AC7}"/>
          </ac:grpSpMkLst>
        </pc:grpChg>
        <pc:grpChg chg="add mod">
          <ac:chgData name="전 민규" userId="08652f0738251e34" providerId="LiveId" clId="{FFEFEC7C-8866-4281-A963-7D6E0FD7CCAD}" dt="2021-12-13T12:46:38.275" v="1675" actId="1037"/>
          <ac:grpSpMkLst>
            <pc:docMk/>
            <pc:sldMk cId="3831405482" sldId="846"/>
            <ac:grpSpMk id="55" creationId="{77BD305F-C391-4ED5-968C-8DE94A62FCAE}"/>
          </ac:grpSpMkLst>
        </pc:grpChg>
        <pc:picChg chg="mod">
          <ac:chgData name="전 민규" userId="08652f0738251e34" providerId="LiveId" clId="{FFEFEC7C-8866-4281-A963-7D6E0FD7CCAD}" dt="2021-12-13T12:41:48.291" v="1597" actId="164"/>
          <ac:picMkLst>
            <pc:docMk/>
            <pc:sldMk cId="3831405482" sldId="846"/>
            <ac:picMk id="11" creationId="{AFE83247-C85D-403A-A76C-7F6ACC99EC4E}"/>
          </ac:picMkLst>
        </pc:picChg>
        <pc:picChg chg="mod">
          <ac:chgData name="전 민규" userId="08652f0738251e34" providerId="LiveId" clId="{FFEFEC7C-8866-4281-A963-7D6E0FD7CCAD}" dt="2021-12-13T12:41:49.975" v="1598" actId="164"/>
          <ac:picMkLst>
            <pc:docMk/>
            <pc:sldMk cId="3831405482" sldId="846"/>
            <ac:picMk id="13" creationId="{89AA4D5F-2CAA-427F-A850-B9E98A94C670}"/>
          </ac:picMkLst>
        </pc:picChg>
        <pc:picChg chg="del mod">
          <ac:chgData name="전 민규" userId="08652f0738251e34" providerId="LiveId" clId="{FFEFEC7C-8866-4281-A963-7D6E0FD7CCAD}" dt="2021-12-13T12:41:09.431" v="1583" actId="478"/>
          <ac:picMkLst>
            <pc:docMk/>
            <pc:sldMk cId="3831405482" sldId="846"/>
            <ac:picMk id="17" creationId="{85CD93D5-AB11-4A2F-8CA8-9AF2A07C4F8E}"/>
          </ac:picMkLst>
        </pc:picChg>
        <pc:picChg chg="del mod">
          <ac:chgData name="전 민규" userId="08652f0738251e34" providerId="LiveId" clId="{FFEFEC7C-8866-4281-A963-7D6E0FD7CCAD}" dt="2021-12-13T12:41:09.431" v="1583" actId="478"/>
          <ac:picMkLst>
            <pc:docMk/>
            <pc:sldMk cId="3831405482" sldId="846"/>
            <ac:picMk id="22" creationId="{2DD19DA1-D639-4E3A-8AC7-A6C7D4949314}"/>
          </ac:picMkLst>
        </pc:picChg>
        <pc:picChg chg="add mod">
          <ac:chgData name="전 민규" userId="08652f0738251e34" providerId="LiveId" clId="{FFEFEC7C-8866-4281-A963-7D6E0FD7CCAD}" dt="2021-12-13T12:41:52.067" v="1599" actId="164"/>
          <ac:picMkLst>
            <pc:docMk/>
            <pc:sldMk cId="3831405482" sldId="846"/>
            <ac:picMk id="27" creationId="{D81DBE0C-4A94-40AB-9510-39FA0C2918A6}"/>
          </ac:picMkLst>
        </pc:picChg>
        <pc:picChg chg="add mod">
          <ac:chgData name="전 민규" userId="08652f0738251e34" providerId="LiveId" clId="{FFEFEC7C-8866-4281-A963-7D6E0FD7CCAD}" dt="2021-12-13T12:41:54.554" v="1600" actId="164"/>
          <ac:picMkLst>
            <pc:docMk/>
            <pc:sldMk cId="3831405482" sldId="846"/>
            <ac:picMk id="34" creationId="{DAD3B2F7-51FB-47BC-83A4-25B0C74E7CE7}"/>
          </ac:picMkLst>
        </pc:picChg>
        <pc:picChg chg="mod">
          <ac:chgData name="전 민규" userId="08652f0738251e34" providerId="LiveId" clId="{FFEFEC7C-8866-4281-A963-7D6E0FD7CCAD}" dt="2021-12-13T12:46:25.753" v="1665"/>
          <ac:picMkLst>
            <pc:docMk/>
            <pc:sldMk cId="3831405482" sldId="846"/>
            <ac:picMk id="40" creationId="{608A21C9-38C2-474C-AAF4-5B0E0D961C5E}"/>
          </ac:picMkLst>
        </pc:picChg>
        <pc:picChg chg="mod">
          <ac:chgData name="전 민규" userId="08652f0738251e34" providerId="LiveId" clId="{FFEFEC7C-8866-4281-A963-7D6E0FD7CCAD}" dt="2021-12-13T12:46:25.753" v="1665"/>
          <ac:picMkLst>
            <pc:docMk/>
            <pc:sldMk cId="3831405482" sldId="846"/>
            <ac:picMk id="49" creationId="{6F7D73BF-9CA6-4BF7-9D3C-BDC07E811169}"/>
          </ac:picMkLst>
        </pc:picChg>
        <pc:picChg chg="mod">
          <ac:chgData name="전 민규" userId="08652f0738251e34" providerId="LiveId" clId="{FFEFEC7C-8866-4281-A963-7D6E0FD7CCAD}" dt="2021-12-13T12:46:25.753" v="1665"/>
          <ac:picMkLst>
            <pc:docMk/>
            <pc:sldMk cId="3831405482" sldId="846"/>
            <ac:picMk id="53" creationId="{59BA1F71-D83D-4F6A-9E36-21B029C3998F}"/>
          </ac:picMkLst>
        </pc:picChg>
        <pc:picChg chg="mod">
          <ac:chgData name="전 민규" userId="08652f0738251e34" providerId="LiveId" clId="{FFEFEC7C-8866-4281-A963-7D6E0FD7CCAD}" dt="2021-12-13T12:46:25.753" v="1665"/>
          <ac:picMkLst>
            <pc:docMk/>
            <pc:sldMk cId="3831405482" sldId="846"/>
            <ac:picMk id="57" creationId="{3F7CEEAF-7518-439F-BDBB-1B949A3C8E46}"/>
          </ac:picMkLst>
        </pc:picChg>
      </pc:sldChg>
      <pc:sldChg chg="modSp mod">
        <pc:chgData name="전 민규" userId="08652f0738251e34" providerId="LiveId" clId="{FFEFEC7C-8866-4281-A963-7D6E0FD7CCAD}" dt="2021-12-13T11:51:28.803" v="71" actId="1076"/>
        <pc:sldMkLst>
          <pc:docMk/>
          <pc:sldMk cId="183514478" sldId="847"/>
        </pc:sldMkLst>
        <pc:spChg chg="mod">
          <ac:chgData name="전 민규" userId="08652f0738251e34" providerId="LiveId" clId="{FFEFEC7C-8866-4281-A963-7D6E0FD7CCAD}" dt="2021-12-13T11:51:28.803" v="71" actId="1076"/>
          <ac:spMkLst>
            <pc:docMk/>
            <pc:sldMk cId="183514478" sldId="847"/>
            <ac:spMk id="8" creationId="{A47B02AA-0C9E-454D-B447-04565C488CDE}"/>
          </ac:spMkLst>
        </pc:spChg>
        <pc:spChg chg="mod">
          <ac:chgData name="전 민규" userId="08652f0738251e34" providerId="LiveId" clId="{FFEFEC7C-8866-4281-A963-7D6E0FD7CCAD}" dt="2021-12-13T11:38:20.988" v="28" actId="20577"/>
          <ac:spMkLst>
            <pc:docMk/>
            <pc:sldMk cId="183514478" sldId="847"/>
            <ac:spMk id="10" creationId="{284B44AB-C8C5-4916-B3B7-B7AAC7F84C24}"/>
          </ac:spMkLst>
        </pc:spChg>
      </pc:sldChg>
      <pc:sldChg chg="modSp mod">
        <pc:chgData name="전 민규" userId="08652f0738251e34" providerId="LiveId" clId="{FFEFEC7C-8866-4281-A963-7D6E0FD7CCAD}" dt="2021-12-13T12:50:37.438" v="1716" actId="1076"/>
        <pc:sldMkLst>
          <pc:docMk/>
          <pc:sldMk cId="3525544652" sldId="848"/>
        </pc:sldMkLst>
        <pc:spChg chg="mod">
          <ac:chgData name="전 민규" userId="08652f0738251e34" providerId="LiveId" clId="{FFEFEC7C-8866-4281-A963-7D6E0FD7CCAD}" dt="2021-12-13T12:50:37.438" v="1716" actId="1076"/>
          <ac:spMkLst>
            <pc:docMk/>
            <pc:sldMk cId="3525544652" sldId="848"/>
            <ac:spMk id="16" creationId="{CFAB4BF2-6298-4007-8683-41364AD5BD3E}"/>
          </ac:spMkLst>
        </pc:spChg>
        <pc:spChg chg="mod">
          <ac:chgData name="전 민규" userId="08652f0738251e34" providerId="LiveId" clId="{FFEFEC7C-8866-4281-A963-7D6E0FD7CCAD}" dt="2021-12-13T12:50:37.438" v="1716" actId="1076"/>
          <ac:spMkLst>
            <pc:docMk/>
            <pc:sldMk cId="3525544652" sldId="848"/>
            <ac:spMk id="18" creationId="{9F4E4B5B-E750-46CA-9F39-2B7D774E26D5}"/>
          </ac:spMkLst>
        </pc:spChg>
        <pc:spChg chg="mod">
          <ac:chgData name="전 민규" userId="08652f0738251e34" providerId="LiveId" clId="{FFEFEC7C-8866-4281-A963-7D6E0FD7CCAD}" dt="2021-12-13T11:38:03.648" v="27" actId="20577"/>
          <ac:spMkLst>
            <pc:docMk/>
            <pc:sldMk cId="3525544652" sldId="848"/>
            <ac:spMk id="20" creationId="{2E6D1CFE-A6F0-4034-859C-FF0D2A4730FF}"/>
          </ac:spMkLst>
        </pc:spChg>
      </pc:sldChg>
      <pc:sldChg chg="modSp mod">
        <pc:chgData name="전 민규" userId="08652f0738251e34" providerId="LiveId" clId="{FFEFEC7C-8866-4281-A963-7D6E0FD7CCAD}" dt="2021-12-13T13:20:52.371" v="2097" actId="14100"/>
        <pc:sldMkLst>
          <pc:docMk/>
          <pc:sldMk cId="243410310" sldId="849"/>
        </pc:sldMkLst>
        <pc:spChg chg="mod ord">
          <ac:chgData name="전 민규" userId="08652f0738251e34" providerId="LiveId" clId="{FFEFEC7C-8866-4281-A963-7D6E0FD7CCAD}" dt="2021-12-13T11:53:23.588" v="110" actId="1036"/>
          <ac:spMkLst>
            <pc:docMk/>
            <pc:sldMk cId="243410310" sldId="849"/>
            <ac:spMk id="16" creationId="{FEBB981B-8A59-40B4-95D5-4A329A34B88E}"/>
          </ac:spMkLst>
        </pc:spChg>
        <pc:spChg chg="mod">
          <ac:chgData name="전 민규" userId="08652f0738251e34" providerId="LiveId" clId="{FFEFEC7C-8866-4281-A963-7D6E0FD7CCAD}" dt="2021-12-13T13:20:52.371" v="2097" actId="14100"/>
          <ac:spMkLst>
            <pc:docMk/>
            <pc:sldMk cId="243410310" sldId="849"/>
            <ac:spMk id="18" creationId="{7499399A-AE69-4FAD-9B69-C11E0FBAEBAB}"/>
          </ac:spMkLst>
        </pc:spChg>
        <pc:spChg chg="mod">
          <ac:chgData name="전 민규" userId="08652f0738251e34" providerId="LiveId" clId="{FFEFEC7C-8866-4281-A963-7D6E0FD7CCAD}" dt="2021-12-13T13:20:06.480" v="2096" actId="113"/>
          <ac:spMkLst>
            <pc:docMk/>
            <pc:sldMk cId="243410310" sldId="849"/>
            <ac:spMk id="19" creationId="{55A6196B-977F-4CD8-8313-906EDF5CD301}"/>
          </ac:spMkLst>
        </pc:spChg>
        <pc:spChg chg="mod">
          <ac:chgData name="전 민규" userId="08652f0738251e34" providerId="LiveId" clId="{FFEFEC7C-8866-4281-A963-7D6E0FD7CCAD}" dt="2021-12-13T11:37:57.300" v="26" actId="20577"/>
          <ac:spMkLst>
            <pc:docMk/>
            <pc:sldMk cId="243410310" sldId="849"/>
            <ac:spMk id="23" creationId="{6E603A19-5C92-427A-9D7E-A250CD822977}"/>
          </ac:spMkLst>
        </pc:spChg>
      </pc:sldChg>
      <pc:sldChg chg="modSp mod">
        <pc:chgData name="전 민규" userId="08652f0738251e34" providerId="LiveId" clId="{FFEFEC7C-8866-4281-A963-7D6E0FD7CCAD}" dt="2021-12-13T11:53:44.030" v="118" actId="1076"/>
        <pc:sldMkLst>
          <pc:docMk/>
          <pc:sldMk cId="1513002797" sldId="850"/>
        </pc:sldMkLst>
        <pc:spChg chg="mod">
          <ac:chgData name="전 민규" userId="08652f0738251e34" providerId="LiveId" clId="{FFEFEC7C-8866-4281-A963-7D6E0FD7CCAD}" dt="2021-12-13T11:37:39.971" v="25" actId="20577"/>
          <ac:spMkLst>
            <pc:docMk/>
            <pc:sldMk cId="1513002797" sldId="850"/>
            <ac:spMk id="17" creationId="{6601E237-A0E5-41E5-86D2-337486BA69C5}"/>
          </ac:spMkLst>
        </pc:spChg>
        <pc:spChg chg="mod">
          <ac:chgData name="전 민규" userId="08652f0738251e34" providerId="LiveId" clId="{FFEFEC7C-8866-4281-A963-7D6E0FD7CCAD}" dt="2021-12-13T11:53:44.030" v="118" actId="1076"/>
          <ac:spMkLst>
            <pc:docMk/>
            <pc:sldMk cId="1513002797" sldId="850"/>
            <ac:spMk id="30" creationId="{ECEE1455-E642-477F-85AC-177EDDC0CC43}"/>
          </ac:spMkLst>
        </pc:spChg>
      </pc:sldChg>
      <pc:sldChg chg="modSp mod">
        <pc:chgData name="전 민규" userId="08652f0738251e34" providerId="LiveId" clId="{FFEFEC7C-8866-4281-A963-7D6E0FD7CCAD}" dt="2021-12-13T12:48:59.468" v="1705"/>
        <pc:sldMkLst>
          <pc:docMk/>
          <pc:sldMk cId="4125916054" sldId="851"/>
        </pc:sldMkLst>
        <pc:spChg chg="mod">
          <ac:chgData name="전 민규" userId="08652f0738251e34" providerId="LiveId" clId="{FFEFEC7C-8866-4281-A963-7D6E0FD7CCAD}" dt="2021-12-13T12:48:59.468" v="1705"/>
          <ac:spMkLst>
            <pc:docMk/>
            <pc:sldMk cId="4125916054" sldId="851"/>
            <ac:spMk id="4" creationId="{A89AF49E-822F-41C3-9C84-480E2AB9D6B8}"/>
          </ac:spMkLst>
        </pc:spChg>
      </pc:sldChg>
      <pc:sldChg chg="modSp mod">
        <pc:chgData name="전 민규" userId="08652f0738251e34" providerId="LiveId" clId="{FFEFEC7C-8866-4281-A963-7D6E0FD7CCAD}" dt="2021-12-13T11:53:57.314" v="125"/>
        <pc:sldMkLst>
          <pc:docMk/>
          <pc:sldMk cId="2035641423" sldId="852"/>
        </pc:sldMkLst>
        <pc:spChg chg="mod">
          <ac:chgData name="전 민규" userId="08652f0738251e34" providerId="LiveId" clId="{FFEFEC7C-8866-4281-A963-7D6E0FD7CCAD}" dt="2021-12-13T11:53:57.314" v="125"/>
          <ac:spMkLst>
            <pc:docMk/>
            <pc:sldMk cId="2035641423" sldId="852"/>
            <ac:spMk id="28" creationId="{66444393-9A4A-49DC-8F1F-B6C3D041253A}"/>
          </ac:spMkLst>
        </pc:spChg>
      </pc:sldChg>
      <pc:sldChg chg="modSp mod">
        <pc:chgData name="전 민규" userId="08652f0738251e34" providerId="LiveId" clId="{FFEFEC7C-8866-4281-A963-7D6E0FD7CCAD}" dt="2021-12-13T11:54:01.627" v="131"/>
        <pc:sldMkLst>
          <pc:docMk/>
          <pc:sldMk cId="1498897738" sldId="853"/>
        </pc:sldMkLst>
        <pc:spChg chg="mod">
          <ac:chgData name="전 민규" userId="08652f0738251e34" providerId="LiveId" clId="{FFEFEC7C-8866-4281-A963-7D6E0FD7CCAD}" dt="2021-12-13T11:54:01.627" v="131"/>
          <ac:spMkLst>
            <pc:docMk/>
            <pc:sldMk cId="1498897738" sldId="853"/>
            <ac:spMk id="31" creationId="{93C359DC-0C5F-4ED5-8311-BB3752F86DCB}"/>
          </ac:spMkLst>
        </pc:spChg>
      </pc:sldChg>
      <pc:sldChg chg="addSp delSp modSp mod">
        <pc:chgData name="전 민규" userId="08652f0738251e34" providerId="LiveId" clId="{FFEFEC7C-8866-4281-A963-7D6E0FD7CCAD}" dt="2021-12-13T12:51:51.049" v="1717" actId="14100"/>
        <pc:sldMkLst>
          <pc:docMk/>
          <pc:sldMk cId="3815527501" sldId="854"/>
        </pc:sldMkLst>
        <pc:spChg chg="add del mod ord">
          <ac:chgData name="전 민규" userId="08652f0738251e34" providerId="LiveId" clId="{FFEFEC7C-8866-4281-A963-7D6E0FD7CCAD}" dt="2021-12-13T12:30:31.777" v="1221" actId="404"/>
          <ac:spMkLst>
            <pc:docMk/>
            <pc:sldMk cId="3815527501" sldId="854"/>
            <ac:spMk id="2" creationId="{E1E072E5-0105-418E-B075-BD873F9BB54A}"/>
          </ac:spMkLst>
        </pc:spChg>
        <pc:spChg chg="mod">
          <ac:chgData name="전 민규" userId="08652f0738251e34" providerId="LiveId" clId="{FFEFEC7C-8866-4281-A963-7D6E0FD7CCAD}" dt="2021-12-13T11:54:05.370" v="133"/>
          <ac:spMkLst>
            <pc:docMk/>
            <pc:sldMk cId="3815527501" sldId="854"/>
            <ac:spMk id="13" creationId="{33230FA4-1BEA-49CE-B29B-79FD73C906D7}"/>
          </ac:spMkLst>
        </pc:spChg>
        <pc:spChg chg="add mod">
          <ac:chgData name="전 민규" userId="08652f0738251e34" providerId="LiveId" clId="{FFEFEC7C-8866-4281-A963-7D6E0FD7CCAD}" dt="2021-12-13T12:51:51.049" v="1717" actId="14100"/>
          <ac:spMkLst>
            <pc:docMk/>
            <pc:sldMk cId="3815527501" sldId="854"/>
            <ac:spMk id="16" creationId="{18BBB51D-D5AA-482B-9C32-37BCD34BA2FD}"/>
          </ac:spMkLst>
        </pc:spChg>
        <pc:spChg chg="add mod">
          <ac:chgData name="전 민규" userId="08652f0738251e34" providerId="LiveId" clId="{FFEFEC7C-8866-4281-A963-7D6E0FD7CCAD}" dt="2021-12-13T12:31:14.543" v="1261" actId="1076"/>
          <ac:spMkLst>
            <pc:docMk/>
            <pc:sldMk cId="3815527501" sldId="854"/>
            <ac:spMk id="18" creationId="{9EB3511D-00C2-44CD-AA21-D8FC96A4B44D}"/>
          </ac:spMkLst>
        </pc:spChg>
        <pc:spChg chg="mod">
          <ac:chgData name="전 민규" userId="08652f0738251e34" providerId="LiveId" clId="{FFEFEC7C-8866-4281-A963-7D6E0FD7CCAD}" dt="2021-12-13T12:30:47.263" v="1242" actId="21"/>
          <ac:spMkLst>
            <pc:docMk/>
            <pc:sldMk cId="3815527501" sldId="854"/>
            <ac:spMk id="27" creationId="{571DFA03-DC8E-4E55-BC9C-15021389B13E}"/>
          </ac:spMkLst>
        </pc:spChg>
      </pc:sldChg>
      <pc:sldChg chg="addSp modSp mod">
        <pc:chgData name="전 민규" userId="08652f0738251e34" providerId="LiveId" clId="{FFEFEC7C-8866-4281-A963-7D6E0FD7CCAD}" dt="2021-12-13T13:22:47.160" v="2101" actId="20577"/>
        <pc:sldMkLst>
          <pc:docMk/>
          <pc:sldMk cId="2646066236" sldId="855"/>
        </pc:sldMkLst>
        <pc:spChg chg="add mod ord">
          <ac:chgData name="전 민규" userId="08652f0738251e34" providerId="LiveId" clId="{FFEFEC7C-8866-4281-A963-7D6E0FD7CCAD}" dt="2021-12-13T12:32:10.853" v="1290" actId="167"/>
          <ac:spMkLst>
            <pc:docMk/>
            <pc:sldMk cId="2646066236" sldId="855"/>
            <ac:spMk id="16" creationId="{385B9FCC-C5C3-4FCC-85F7-BF25A4D5930D}"/>
          </ac:spMkLst>
        </pc:spChg>
        <pc:spChg chg="add mod ord">
          <ac:chgData name="전 민규" userId="08652f0738251e34" providerId="LiveId" clId="{FFEFEC7C-8866-4281-A963-7D6E0FD7CCAD}" dt="2021-12-13T12:32:10.853" v="1290" actId="167"/>
          <ac:spMkLst>
            <pc:docMk/>
            <pc:sldMk cId="2646066236" sldId="855"/>
            <ac:spMk id="18" creationId="{254BF700-8DDA-40D2-95E1-E43564080AB7}"/>
          </ac:spMkLst>
        </pc:spChg>
        <pc:spChg chg="add mod ord">
          <ac:chgData name="전 민규" userId="08652f0738251e34" providerId="LiveId" clId="{FFEFEC7C-8866-4281-A963-7D6E0FD7CCAD}" dt="2021-12-13T12:32:10.853" v="1290" actId="167"/>
          <ac:spMkLst>
            <pc:docMk/>
            <pc:sldMk cId="2646066236" sldId="855"/>
            <ac:spMk id="20" creationId="{6057F015-6D4A-4FB3-8F5A-6C23EFA2D57E}"/>
          </ac:spMkLst>
        </pc:spChg>
        <pc:spChg chg="add mod ord">
          <ac:chgData name="전 민규" userId="08652f0738251e34" providerId="LiveId" clId="{FFEFEC7C-8866-4281-A963-7D6E0FD7CCAD}" dt="2021-12-13T12:32:10.853" v="1290" actId="167"/>
          <ac:spMkLst>
            <pc:docMk/>
            <pc:sldMk cId="2646066236" sldId="855"/>
            <ac:spMk id="26" creationId="{4A8B1A80-E01B-4186-B3E7-B17B5D3F9039}"/>
          </ac:spMkLst>
        </pc:spChg>
        <pc:spChg chg="mod">
          <ac:chgData name="전 민규" userId="08652f0738251e34" providerId="LiveId" clId="{FFEFEC7C-8866-4281-A963-7D6E0FD7CCAD}" dt="2021-12-13T13:22:47.160" v="2101" actId="20577"/>
          <ac:spMkLst>
            <pc:docMk/>
            <pc:sldMk cId="2646066236" sldId="855"/>
            <ac:spMk id="28" creationId="{73C709BC-EFE3-4FB3-A771-77C3617035FC}"/>
          </ac:spMkLst>
        </pc:spChg>
        <pc:spChg chg="mod">
          <ac:chgData name="전 민규" userId="08652f0738251e34" providerId="LiveId" clId="{FFEFEC7C-8866-4281-A963-7D6E0FD7CCAD}" dt="2021-12-13T11:54:09.342" v="135"/>
          <ac:spMkLst>
            <pc:docMk/>
            <pc:sldMk cId="2646066236" sldId="855"/>
            <ac:spMk id="29" creationId="{59CDC325-285D-4FB4-999B-7142EFD1A364}"/>
          </ac:spMkLst>
        </pc:spChg>
        <pc:picChg chg="mod">
          <ac:chgData name="전 민규" userId="08652f0738251e34" providerId="LiveId" clId="{FFEFEC7C-8866-4281-A963-7D6E0FD7CCAD}" dt="2021-12-13T12:32:15.662" v="1291" actId="167"/>
          <ac:picMkLst>
            <pc:docMk/>
            <pc:sldMk cId="2646066236" sldId="855"/>
            <ac:picMk id="1026" creationId="{B4BBDFBA-2C2E-4F06-9312-2BB4F0E70C91}"/>
          </ac:picMkLst>
        </pc:picChg>
        <pc:picChg chg="mod">
          <ac:chgData name="전 민규" userId="08652f0738251e34" providerId="LiveId" clId="{FFEFEC7C-8866-4281-A963-7D6E0FD7CCAD}" dt="2021-12-13T12:32:15.662" v="1291" actId="167"/>
          <ac:picMkLst>
            <pc:docMk/>
            <pc:sldMk cId="2646066236" sldId="855"/>
            <ac:picMk id="1030" creationId="{893F65EB-CF1A-4E57-A5B4-879E09B1BDCB}"/>
          </ac:picMkLst>
        </pc:picChg>
      </pc:sldChg>
      <pc:sldChg chg="addSp delSp modSp mod">
        <pc:chgData name="전 민규" userId="08652f0738251e34" providerId="LiveId" clId="{FFEFEC7C-8866-4281-A963-7D6E0FD7CCAD}" dt="2021-12-13T13:22:27.662" v="2100" actId="20577"/>
        <pc:sldMkLst>
          <pc:docMk/>
          <pc:sldMk cId="741965174" sldId="856"/>
        </pc:sldMkLst>
        <pc:spChg chg="add del">
          <ac:chgData name="전 민규" userId="08652f0738251e34" providerId="LiveId" clId="{FFEFEC7C-8866-4281-A963-7D6E0FD7CCAD}" dt="2021-12-13T11:57:27.169" v="289" actId="11529"/>
          <ac:spMkLst>
            <pc:docMk/>
            <pc:sldMk cId="741965174" sldId="856"/>
            <ac:spMk id="2" creationId="{FE516862-CD64-466C-AFC5-C30014E7862C}"/>
          </ac:spMkLst>
        </pc:spChg>
        <pc:spChg chg="mod">
          <ac:chgData name="전 민규" userId="08652f0738251e34" providerId="LiveId" clId="{FFEFEC7C-8866-4281-A963-7D6E0FD7CCAD}" dt="2021-12-13T12:34:42.925" v="1296" actId="403"/>
          <ac:spMkLst>
            <pc:docMk/>
            <pc:sldMk cId="741965174" sldId="856"/>
            <ac:spMk id="11" creationId="{00000000-0000-0000-0000-000000000000}"/>
          </ac:spMkLst>
        </pc:spChg>
        <pc:spChg chg="mod">
          <ac:chgData name="전 민규" userId="08652f0738251e34" providerId="LiveId" clId="{FFEFEC7C-8866-4281-A963-7D6E0FD7CCAD}" dt="2021-12-13T12:34:42.925" v="1296" actId="403"/>
          <ac:spMkLst>
            <pc:docMk/>
            <pc:sldMk cId="741965174" sldId="856"/>
            <ac:spMk id="15" creationId="{8EE0B6F1-8FB9-43A7-BA3A-9D9976EE5D37}"/>
          </ac:spMkLst>
        </pc:spChg>
        <pc:spChg chg="add mod">
          <ac:chgData name="전 민규" userId="08652f0738251e34" providerId="LiveId" clId="{FFEFEC7C-8866-4281-A963-7D6E0FD7CCAD}" dt="2021-12-13T13:22:27.662" v="2100" actId="20577"/>
          <ac:spMkLst>
            <pc:docMk/>
            <pc:sldMk cId="741965174" sldId="856"/>
            <ac:spMk id="30" creationId="{DBBB224E-55DF-4D4C-BE0B-6A42C753A90A}"/>
          </ac:spMkLst>
        </pc:spChg>
        <pc:spChg chg="add del mod ord">
          <ac:chgData name="전 민규" userId="08652f0738251e34" providerId="LiveId" clId="{FFEFEC7C-8866-4281-A963-7D6E0FD7CCAD}" dt="2021-12-13T11:57:42.112" v="298" actId="478"/>
          <ac:spMkLst>
            <pc:docMk/>
            <pc:sldMk cId="741965174" sldId="856"/>
            <ac:spMk id="32" creationId="{3231E8F4-E28B-4EB4-973D-9654BDFDD371}"/>
          </ac:spMkLst>
        </pc:spChg>
        <pc:spChg chg="mod">
          <ac:chgData name="전 민규" userId="08652f0738251e34" providerId="LiveId" clId="{FFEFEC7C-8866-4281-A963-7D6E0FD7CCAD}" dt="2021-12-13T11:56:38.955" v="198" actId="20577"/>
          <ac:spMkLst>
            <pc:docMk/>
            <pc:sldMk cId="741965174" sldId="856"/>
            <ac:spMk id="65" creationId="{CB3CB7A0-67CE-4824-8833-95B4189CEAC9}"/>
          </ac:spMkLst>
        </pc:spChg>
      </pc:sldChg>
      <pc:sldChg chg="modSp mod">
        <pc:chgData name="전 민규" userId="08652f0738251e34" providerId="LiveId" clId="{FFEFEC7C-8866-4281-A963-7D6E0FD7CCAD}" dt="2021-12-13T13:01:09.455" v="1972"/>
        <pc:sldMkLst>
          <pc:docMk/>
          <pc:sldMk cId="1209754580" sldId="857"/>
        </pc:sldMkLst>
        <pc:spChg chg="mod">
          <ac:chgData name="전 민규" userId="08652f0738251e34" providerId="LiveId" clId="{FFEFEC7C-8866-4281-A963-7D6E0FD7CCAD}" dt="2021-12-13T13:01:09.455" v="1972"/>
          <ac:spMkLst>
            <pc:docMk/>
            <pc:sldMk cId="1209754580" sldId="857"/>
            <ac:spMk id="28" creationId="{5DAA310C-24FD-474D-A293-5C68BAF2332F}"/>
          </ac:spMkLst>
        </pc:spChg>
        <pc:spChg chg="mod">
          <ac:chgData name="전 민규" userId="08652f0738251e34" providerId="LiveId" clId="{FFEFEC7C-8866-4281-A963-7D6E0FD7CCAD}" dt="2021-12-13T11:44:56.797" v="41" actId="14100"/>
          <ac:spMkLst>
            <pc:docMk/>
            <pc:sldMk cId="1209754580" sldId="857"/>
            <ac:spMk id="44" creationId="{D505F95F-38B5-4ECF-81E9-B37751A5C1D9}"/>
          </ac:spMkLst>
        </pc:spChg>
      </pc:sldChg>
      <pc:sldChg chg="modSp mod">
        <pc:chgData name="전 민규" userId="08652f0738251e34" providerId="LiveId" clId="{FFEFEC7C-8866-4281-A963-7D6E0FD7CCAD}" dt="2021-12-13T12:35:16.307" v="1302" actId="404"/>
        <pc:sldMkLst>
          <pc:docMk/>
          <pc:sldMk cId="1634909090" sldId="858"/>
        </pc:sldMkLst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21" creationId="{F949011B-8609-4532-867E-F8CD6173D73C}"/>
          </ac:spMkLst>
        </pc:spChg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22" creationId="{89BBD4E5-55CD-47B9-AE27-F688CBD598E2}"/>
          </ac:spMkLst>
        </pc:spChg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23" creationId="{E44C771B-153D-4C67-8D22-7FB719086985}"/>
          </ac:spMkLst>
        </pc:spChg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24" creationId="{5DB22A02-DD31-4710-84C5-155738BDA810}"/>
          </ac:spMkLst>
        </pc:spChg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25" creationId="{C5AE3E26-069C-4BF3-B6C2-A57BA6612B8C}"/>
          </ac:spMkLst>
        </pc:spChg>
        <pc:spChg chg="mod">
          <ac:chgData name="전 민규" userId="08652f0738251e34" providerId="LiveId" clId="{FFEFEC7C-8866-4281-A963-7D6E0FD7CCAD}" dt="2021-12-13T12:35:16.307" v="1302" actId="404"/>
          <ac:spMkLst>
            <pc:docMk/>
            <pc:sldMk cId="1634909090" sldId="858"/>
            <ac:spMk id="49" creationId="{A9962065-2B56-4ED4-815F-8A2CDA29791F}"/>
          </ac:spMkLst>
        </pc:spChg>
        <pc:picChg chg="mod">
          <ac:chgData name="전 민규" userId="08652f0738251e34" providerId="LiveId" clId="{FFEFEC7C-8866-4281-A963-7D6E0FD7CCAD}" dt="2021-12-13T12:35:11.621" v="1300" actId="1076"/>
          <ac:picMkLst>
            <pc:docMk/>
            <pc:sldMk cId="1634909090" sldId="858"/>
            <ac:picMk id="19" creationId="{B7430794-FCCE-4812-807C-6988AD359095}"/>
          </ac:picMkLst>
        </pc:picChg>
      </pc:sldChg>
      <pc:sldChg chg="addSp delSp modSp add mod delAnim modAnim">
        <pc:chgData name="전 민규" userId="08652f0738251e34" providerId="LiveId" clId="{FFEFEC7C-8866-4281-A963-7D6E0FD7CCAD}" dt="2021-12-13T13:27:14.115" v="2233" actId="255"/>
        <pc:sldMkLst>
          <pc:docMk/>
          <pc:sldMk cId="1968744798" sldId="859"/>
        </pc:sldMkLst>
        <pc:spChg chg="add mod">
          <ac:chgData name="전 민규" userId="08652f0738251e34" providerId="LiveId" clId="{FFEFEC7C-8866-4281-A963-7D6E0FD7CCAD}" dt="2021-12-13T13:27:14.115" v="2233" actId="255"/>
          <ac:spMkLst>
            <pc:docMk/>
            <pc:sldMk cId="1968744798" sldId="859"/>
            <ac:spMk id="12" creationId="{71E28C4F-62B7-44E9-B061-4BEEDCAAFDCD}"/>
          </ac:spMkLst>
        </pc:spChg>
        <pc:spChg chg="del mod">
          <ac:chgData name="전 민규" userId="08652f0738251e34" providerId="LiveId" clId="{FFEFEC7C-8866-4281-A963-7D6E0FD7CCAD}" dt="2021-12-13T13:24:56.260" v="2197" actId="478"/>
          <ac:spMkLst>
            <pc:docMk/>
            <pc:sldMk cId="1968744798" sldId="859"/>
            <ac:spMk id="55" creationId="{763C4D0A-2913-4D4D-8177-A393DC1A1B2C}"/>
          </ac:spMkLst>
        </pc:spChg>
        <pc:spChg chg="del">
          <ac:chgData name="전 민규" userId="08652f0738251e34" providerId="LiveId" clId="{FFEFEC7C-8866-4281-A963-7D6E0FD7CCAD}" dt="2021-12-13T12:17:05.521" v="615" actId="478"/>
          <ac:spMkLst>
            <pc:docMk/>
            <pc:sldMk cId="1968744798" sldId="859"/>
            <ac:spMk id="61" creationId="{AF3A5C6F-E977-485B-8F4D-4E9CD70C3C1C}"/>
          </ac:spMkLst>
        </pc:spChg>
        <pc:spChg chg="del">
          <ac:chgData name="전 민규" userId="08652f0738251e34" providerId="LiveId" clId="{FFEFEC7C-8866-4281-A963-7D6E0FD7CCAD}" dt="2021-12-13T12:17:05.521" v="615" actId="478"/>
          <ac:spMkLst>
            <pc:docMk/>
            <pc:sldMk cId="1968744798" sldId="859"/>
            <ac:spMk id="63" creationId="{FF2D390D-0E6C-458F-987D-310814E12F2A}"/>
          </ac:spMkLst>
        </pc:spChg>
        <pc:spChg chg="del">
          <ac:chgData name="전 민규" userId="08652f0738251e34" providerId="LiveId" clId="{FFEFEC7C-8866-4281-A963-7D6E0FD7CCAD}" dt="2021-12-13T12:17:05.521" v="615" actId="478"/>
          <ac:spMkLst>
            <pc:docMk/>
            <pc:sldMk cId="1968744798" sldId="859"/>
            <ac:spMk id="64" creationId="{315C8F77-F414-4083-8BE1-F32655F89571}"/>
          </ac:spMkLst>
        </pc:spChg>
        <pc:spChg chg="del">
          <ac:chgData name="전 민규" userId="08652f0738251e34" providerId="LiveId" clId="{FFEFEC7C-8866-4281-A963-7D6E0FD7CCAD}" dt="2021-12-13T12:17:06.167" v="616" actId="478"/>
          <ac:spMkLst>
            <pc:docMk/>
            <pc:sldMk cId="1968744798" sldId="859"/>
            <ac:spMk id="65" creationId="{E7F95184-070D-41CC-8843-937924B74997}"/>
          </ac:spMkLst>
        </pc:spChg>
        <pc:grpChg chg="del">
          <ac:chgData name="전 민규" userId="08652f0738251e34" providerId="LiveId" clId="{FFEFEC7C-8866-4281-A963-7D6E0FD7CCAD}" dt="2021-12-13T12:17:02.214" v="614" actId="478"/>
          <ac:grpSpMkLst>
            <pc:docMk/>
            <pc:sldMk cId="1968744798" sldId="859"/>
            <ac:grpSpMk id="56" creationId="{57FB170D-55F7-430B-AB0A-151462012662}"/>
          </ac:grpSpMkLst>
        </pc:grpChg>
        <pc:cxnChg chg="del">
          <ac:chgData name="전 민규" userId="08652f0738251e34" providerId="LiveId" clId="{FFEFEC7C-8866-4281-A963-7D6E0FD7CCAD}" dt="2021-12-13T12:17:05.521" v="615" actId="478"/>
          <ac:cxnSpMkLst>
            <pc:docMk/>
            <pc:sldMk cId="1968744798" sldId="859"/>
            <ac:cxnSpMk id="7" creationId="{FE7B2788-BFB9-45DB-AD06-B9F305161746}"/>
          </ac:cxnSpMkLst>
        </pc:cxnChg>
        <pc:cxnChg chg="del">
          <ac:chgData name="전 민규" userId="08652f0738251e34" providerId="LiveId" clId="{FFEFEC7C-8866-4281-A963-7D6E0FD7CCAD}" dt="2021-12-13T12:17:05.521" v="615" actId="478"/>
          <ac:cxnSpMkLst>
            <pc:docMk/>
            <pc:sldMk cId="1968744798" sldId="859"/>
            <ac:cxnSpMk id="26" creationId="{56B46DDA-72F3-4E3C-A44B-AEAA8A5EB42E}"/>
          </ac:cxnSpMkLst>
        </pc:cxnChg>
        <pc:cxnChg chg="del">
          <ac:chgData name="전 민규" userId="08652f0738251e34" providerId="LiveId" clId="{FFEFEC7C-8866-4281-A963-7D6E0FD7CCAD}" dt="2021-12-13T12:17:05.521" v="615" actId="478"/>
          <ac:cxnSpMkLst>
            <pc:docMk/>
            <pc:sldMk cId="1968744798" sldId="859"/>
            <ac:cxnSpMk id="28" creationId="{B94F99DA-17E3-4B29-8411-A656B0701506}"/>
          </ac:cxnSpMkLst>
        </pc:cxnChg>
        <pc:cxnChg chg="del">
          <ac:chgData name="전 민규" userId="08652f0738251e34" providerId="LiveId" clId="{FFEFEC7C-8866-4281-A963-7D6E0FD7CCAD}" dt="2021-12-13T12:17:05.521" v="615" actId="478"/>
          <ac:cxnSpMkLst>
            <pc:docMk/>
            <pc:sldMk cId="1968744798" sldId="859"/>
            <ac:cxnSpMk id="31" creationId="{ACDCCFEE-BD30-4541-9ACF-F3D3D2534A44}"/>
          </ac:cxnSpMkLst>
        </pc:cxnChg>
      </pc:sldChg>
      <pc:sldChg chg="addSp delSp modSp add mod">
        <pc:chgData name="전 민규" userId="08652f0738251e34" providerId="LiveId" clId="{FFEFEC7C-8866-4281-A963-7D6E0FD7CCAD}" dt="2021-12-13T12:57:27.183" v="1827"/>
        <pc:sldMkLst>
          <pc:docMk/>
          <pc:sldMk cId="2842089316" sldId="860"/>
        </pc:sldMkLst>
        <pc:spChg chg="add mod">
          <ac:chgData name="전 민규" userId="08652f0738251e34" providerId="LiveId" clId="{FFEFEC7C-8866-4281-A963-7D6E0FD7CCAD}" dt="2021-12-13T12:09:29.589" v="572" actId="571"/>
          <ac:spMkLst>
            <pc:docMk/>
            <pc:sldMk cId="2842089316" sldId="860"/>
            <ac:spMk id="17" creationId="{5F0458AD-E893-4468-BD5C-58FE58BA1F23}"/>
          </ac:spMkLst>
        </pc:spChg>
        <pc:spChg chg="add del mod">
          <ac:chgData name="전 민규" userId="08652f0738251e34" providerId="LiveId" clId="{FFEFEC7C-8866-4281-A963-7D6E0FD7CCAD}" dt="2021-12-13T12:53:55.875" v="1722"/>
          <ac:spMkLst>
            <pc:docMk/>
            <pc:sldMk cId="2842089316" sldId="860"/>
            <ac:spMk id="17" creationId="{7C0BA3E3-E77B-4A91-8C04-4FC85D52F38C}"/>
          </ac:spMkLst>
        </pc:spChg>
        <pc:spChg chg="add del mod">
          <ac:chgData name="전 민규" userId="08652f0738251e34" providerId="LiveId" clId="{FFEFEC7C-8866-4281-A963-7D6E0FD7CCAD}" dt="2021-12-13T12:54:04.501" v="1724" actId="478"/>
          <ac:spMkLst>
            <pc:docMk/>
            <pc:sldMk cId="2842089316" sldId="860"/>
            <ac:spMk id="20" creationId="{A3F090AA-1066-48EF-9447-95133649E27E}"/>
          </ac:spMkLst>
        </pc:spChg>
        <pc:spChg chg="mod">
          <ac:chgData name="전 민규" userId="08652f0738251e34" providerId="LiveId" clId="{FFEFEC7C-8866-4281-A963-7D6E0FD7CCAD}" dt="2021-12-13T12:07:58.976" v="568" actId="1076"/>
          <ac:spMkLst>
            <pc:docMk/>
            <pc:sldMk cId="2842089316" sldId="860"/>
            <ac:spMk id="42" creationId="{D7849364-D126-4FC6-95B1-27EF6E5EA873}"/>
          </ac:spMkLst>
        </pc:spChg>
        <pc:spChg chg="mod">
          <ac:chgData name="전 민규" userId="08652f0738251e34" providerId="LiveId" clId="{FFEFEC7C-8866-4281-A963-7D6E0FD7CCAD}" dt="2021-12-13T12:57:27.183" v="1827"/>
          <ac:spMkLst>
            <pc:docMk/>
            <pc:sldMk cId="2842089316" sldId="860"/>
            <ac:spMk id="61" creationId="{AF3A5C6F-E977-485B-8F4D-4E9CD70C3C1C}"/>
          </ac:spMkLst>
        </pc:spChg>
        <pc:spChg chg="mod">
          <ac:chgData name="전 민규" userId="08652f0738251e34" providerId="LiveId" clId="{FFEFEC7C-8866-4281-A963-7D6E0FD7CCAD}" dt="2021-12-13T12:54:16.179" v="1726" actId="1076"/>
          <ac:spMkLst>
            <pc:docMk/>
            <pc:sldMk cId="2842089316" sldId="860"/>
            <ac:spMk id="63" creationId="{FF2D390D-0E6C-458F-987D-310814E12F2A}"/>
          </ac:spMkLst>
        </pc:spChg>
        <pc:spChg chg="mod">
          <ac:chgData name="전 민규" userId="08652f0738251e34" providerId="LiveId" clId="{FFEFEC7C-8866-4281-A963-7D6E0FD7CCAD}" dt="2021-12-13T12:56:23.161" v="1805"/>
          <ac:spMkLst>
            <pc:docMk/>
            <pc:sldMk cId="2842089316" sldId="860"/>
            <ac:spMk id="64" creationId="{315C8F77-F414-4083-8BE1-F32655F89571}"/>
          </ac:spMkLst>
        </pc:spChg>
        <pc:grpChg chg="del">
          <ac:chgData name="전 민규" userId="08652f0738251e34" providerId="LiveId" clId="{FFEFEC7C-8866-4281-A963-7D6E0FD7CCAD}" dt="2021-12-13T12:08:01.971" v="569" actId="478"/>
          <ac:grpSpMkLst>
            <pc:docMk/>
            <pc:sldMk cId="2842089316" sldId="860"/>
            <ac:grpSpMk id="56" creationId="{57FB170D-55F7-430B-AB0A-151462012662}"/>
          </ac:grpSpMkLst>
        </pc:grpChg>
        <pc:picChg chg="add mod">
          <ac:chgData name="전 민규" userId="08652f0738251e34" providerId="LiveId" clId="{FFEFEC7C-8866-4281-A963-7D6E0FD7CCAD}" dt="2021-12-13T12:54:16.179" v="1726" actId="1076"/>
          <ac:picMkLst>
            <pc:docMk/>
            <pc:sldMk cId="2842089316" sldId="860"/>
            <ac:picMk id="1026" creationId="{B81E2CB3-D641-4303-9AC1-07778FFBA38D}"/>
          </ac:picMkLst>
        </pc:picChg>
        <pc:picChg chg="add mod">
          <ac:chgData name="전 민규" userId="08652f0738251e34" providerId="LiveId" clId="{FFEFEC7C-8866-4281-A963-7D6E0FD7CCAD}" dt="2021-12-13T12:56:46.703" v="1806" actId="1076"/>
          <ac:picMkLst>
            <pc:docMk/>
            <pc:sldMk cId="2842089316" sldId="860"/>
            <ac:picMk id="1028" creationId="{399B9967-3CE0-4F33-A6E3-CC0C933A0D97}"/>
          </ac:picMkLst>
        </pc:picChg>
      </pc:sldChg>
      <pc:sldChg chg="delSp modSp add mod">
        <pc:chgData name="전 민규" userId="08652f0738251e34" providerId="LiveId" clId="{FFEFEC7C-8866-4281-A963-7D6E0FD7CCAD}" dt="2021-12-13T12:19:20.673" v="914"/>
        <pc:sldMkLst>
          <pc:docMk/>
          <pc:sldMk cId="1705401527" sldId="861"/>
        </pc:sldMkLst>
        <pc:spChg chg="del">
          <ac:chgData name="전 민규" userId="08652f0738251e34" providerId="LiveId" clId="{FFEFEC7C-8866-4281-A963-7D6E0FD7CCAD}" dt="2021-12-13T12:18:37.210" v="895" actId="478"/>
          <ac:spMkLst>
            <pc:docMk/>
            <pc:sldMk cId="1705401527" sldId="861"/>
            <ac:spMk id="19" creationId="{3E9D662D-EF9D-4CE3-8CC6-733996DFC1FA}"/>
          </ac:spMkLst>
        </pc:spChg>
        <pc:spChg chg="mod">
          <ac:chgData name="전 민규" userId="08652f0738251e34" providerId="LiveId" clId="{FFEFEC7C-8866-4281-A963-7D6E0FD7CCAD}" dt="2021-12-13T12:19:01.008" v="902" actId="1076"/>
          <ac:spMkLst>
            <pc:docMk/>
            <pc:sldMk cId="1705401527" sldId="861"/>
            <ac:spMk id="35" creationId="{DDE86E4A-5E0D-45BF-8A09-D8393EA3F21E}"/>
          </ac:spMkLst>
        </pc:spChg>
        <pc:spChg chg="mod">
          <ac:chgData name="전 민규" userId="08652f0738251e34" providerId="LiveId" clId="{FFEFEC7C-8866-4281-A963-7D6E0FD7CCAD}" dt="2021-12-13T12:19:06.568" v="905" actId="1076"/>
          <ac:spMkLst>
            <pc:docMk/>
            <pc:sldMk cId="1705401527" sldId="861"/>
            <ac:spMk id="47" creationId="{18904E97-8989-410F-80A2-9AF4671BA726}"/>
          </ac:spMkLst>
        </pc:spChg>
        <pc:spChg chg="mod">
          <ac:chgData name="전 민규" userId="08652f0738251e34" providerId="LiveId" clId="{FFEFEC7C-8866-4281-A963-7D6E0FD7CCAD}" dt="2021-12-13T12:19:20.673" v="914"/>
          <ac:spMkLst>
            <pc:docMk/>
            <pc:sldMk cId="1705401527" sldId="861"/>
            <ac:spMk id="49" creationId="{A9962065-2B56-4ED4-815F-8A2CDA29791F}"/>
          </ac:spMkLst>
        </pc:spChg>
        <pc:graphicFrameChg chg="mod modGraphic">
          <ac:chgData name="전 민규" userId="08652f0738251e34" providerId="LiveId" clId="{FFEFEC7C-8866-4281-A963-7D6E0FD7CCAD}" dt="2021-12-13T12:18:50.318" v="897" actId="1076"/>
          <ac:graphicFrameMkLst>
            <pc:docMk/>
            <pc:sldMk cId="1705401527" sldId="861"/>
            <ac:graphicFrameMk id="36" creationId="{2514D85A-85C6-4AB0-B9A1-AF7E9E46C725}"/>
          </ac:graphicFrameMkLst>
        </pc:graphicFrameChg>
        <pc:picChg chg="mod">
          <ac:chgData name="전 민규" userId="08652f0738251e34" providerId="LiveId" clId="{FFEFEC7C-8866-4281-A963-7D6E0FD7CCAD}" dt="2021-12-13T12:18:57.552" v="900" actId="1076"/>
          <ac:picMkLst>
            <pc:docMk/>
            <pc:sldMk cId="1705401527" sldId="861"/>
            <ac:picMk id="40" creationId="{92ED3D8E-82DF-4AED-856C-6B57DC4A165E}"/>
          </ac:picMkLst>
        </pc:picChg>
        <pc:picChg chg="mod">
          <ac:chgData name="전 민규" userId="08652f0738251e34" providerId="LiveId" clId="{FFEFEC7C-8866-4281-A963-7D6E0FD7CCAD}" dt="2021-12-13T12:18:56.291" v="899" actId="1076"/>
          <ac:picMkLst>
            <pc:docMk/>
            <pc:sldMk cId="1705401527" sldId="861"/>
            <ac:picMk id="42" creationId="{FFCD509E-B1CE-4504-9295-E9A40FFFD7F5}"/>
          </ac:picMkLst>
        </pc:picChg>
        <pc:picChg chg="mod">
          <ac:chgData name="전 민규" userId="08652f0738251e34" providerId="LiveId" clId="{FFEFEC7C-8866-4281-A963-7D6E0FD7CCAD}" dt="2021-12-13T12:18:59.039" v="901" actId="1076"/>
          <ac:picMkLst>
            <pc:docMk/>
            <pc:sldMk cId="1705401527" sldId="861"/>
            <ac:picMk id="45" creationId="{89451105-295D-4494-A66C-39E4B4AE72A1}"/>
          </ac:picMkLst>
        </pc:picChg>
      </pc:sldChg>
      <pc:sldChg chg="addSp delSp modSp add del mod">
        <pc:chgData name="전 민규" userId="08652f0738251e34" providerId="LiveId" clId="{FFEFEC7C-8866-4281-A963-7D6E0FD7CCAD}" dt="2021-12-13T12:46:47.662" v="1682" actId="47"/>
        <pc:sldMkLst>
          <pc:docMk/>
          <pc:sldMk cId="3176983104" sldId="862"/>
        </pc:sldMkLst>
        <pc:spChg chg="mod">
          <ac:chgData name="전 민규" userId="08652f0738251e34" providerId="LiveId" clId="{FFEFEC7C-8866-4281-A963-7D6E0FD7CCAD}" dt="2021-12-13T12:40:24.087" v="1573" actId="1076"/>
          <ac:spMkLst>
            <pc:docMk/>
            <pc:sldMk cId="3176983104" sldId="862"/>
            <ac:spMk id="3" creationId="{69690000-628D-4376-8D89-929455993437}"/>
          </ac:spMkLst>
        </pc:spChg>
        <pc:spChg chg="del">
          <ac:chgData name="전 민규" userId="08652f0738251e34" providerId="LiveId" clId="{FFEFEC7C-8866-4281-A963-7D6E0FD7CCAD}" dt="2021-12-13T12:39:02.332" v="1550" actId="478"/>
          <ac:spMkLst>
            <pc:docMk/>
            <pc:sldMk cId="3176983104" sldId="862"/>
            <ac:spMk id="6" creationId="{1EE76848-5E99-4EC4-8C69-001A07F13164}"/>
          </ac:spMkLst>
        </pc:spChg>
        <pc:spChg chg="add del mod">
          <ac:chgData name="전 민규" userId="08652f0738251e34" providerId="LiveId" clId="{FFEFEC7C-8866-4281-A963-7D6E0FD7CCAD}" dt="2021-12-13T12:43:04.343" v="1617" actId="21"/>
          <ac:spMkLst>
            <pc:docMk/>
            <pc:sldMk cId="3176983104" sldId="862"/>
            <ac:spMk id="7" creationId="{F152C334-CF01-4E0B-A801-8E300715EC03}"/>
          </ac:spMkLst>
        </pc:spChg>
        <pc:spChg chg="add del mod">
          <ac:chgData name="전 민규" userId="08652f0738251e34" providerId="LiveId" clId="{FFEFEC7C-8866-4281-A963-7D6E0FD7CCAD}" dt="2021-12-13T12:43:04.343" v="1617" actId="21"/>
          <ac:spMkLst>
            <pc:docMk/>
            <pc:sldMk cId="3176983104" sldId="862"/>
            <ac:spMk id="8" creationId="{342CF247-21D1-4A24-A3CA-8A163B82F0C3}"/>
          </ac:spMkLst>
        </pc:spChg>
        <pc:spChg chg="mod">
          <ac:chgData name="전 민규" userId="08652f0738251e34" providerId="LiveId" clId="{FFEFEC7C-8866-4281-A963-7D6E0FD7CCAD}" dt="2021-12-13T12:40:58.464" v="1581" actId="1076"/>
          <ac:spMkLst>
            <pc:docMk/>
            <pc:sldMk cId="3176983104" sldId="862"/>
            <ac:spMk id="21" creationId="{1015F4D9-C68A-4A08-B758-C0AAE7AAEE26}"/>
          </ac:spMkLst>
        </pc:spChg>
        <pc:spChg chg="mod">
          <ac:chgData name="전 민규" userId="08652f0738251e34" providerId="LiveId" clId="{FFEFEC7C-8866-4281-A963-7D6E0FD7CCAD}" dt="2021-12-13T12:40:29.391" v="1574" actId="1076"/>
          <ac:spMkLst>
            <pc:docMk/>
            <pc:sldMk cId="3176983104" sldId="862"/>
            <ac:spMk id="24" creationId="{0CBF8BAB-A04A-4EE7-927E-E58F4EC0C366}"/>
          </ac:spMkLst>
        </pc:spChg>
        <pc:spChg chg="mod">
          <ac:chgData name="전 민규" userId="08652f0738251e34" providerId="LiveId" clId="{FFEFEC7C-8866-4281-A963-7D6E0FD7CCAD}" dt="2021-12-13T12:40:58.464" v="1581" actId="1076"/>
          <ac:spMkLst>
            <pc:docMk/>
            <pc:sldMk cId="3176983104" sldId="862"/>
            <ac:spMk id="25" creationId="{7EF731AE-BCE6-45CD-B3F5-D90D09A18FEB}"/>
          </ac:spMkLst>
        </pc:spChg>
        <pc:spChg chg="mod">
          <ac:chgData name="전 민규" userId="08652f0738251e34" providerId="LiveId" clId="{FFEFEC7C-8866-4281-A963-7D6E0FD7CCAD}" dt="2021-12-13T12:40:01.442" v="1566" actId="1076"/>
          <ac:spMkLst>
            <pc:docMk/>
            <pc:sldMk cId="3176983104" sldId="862"/>
            <ac:spMk id="43" creationId="{179D4A9D-3971-4915-AC1F-2AB36938B498}"/>
          </ac:spMkLst>
        </pc:spChg>
        <pc:spChg chg="del mod">
          <ac:chgData name="전 민규" userId="08652f0738251e34" providerId="LiveId" clId="{FFEFEC7C-8866-4281-A963-7D6E0FD7CCAD}" dt="2021-12-13T12:39:38.158" v="1561" actId="478"/>
          <ac:spMkLst>
            <pc:docMk/>
            <pc:sldMk cId="3176983104" sldId="862"/>
            <ac:spMk id="44" creationId="{210DABFA-4A5B-4AE8-A6EB-6250C4245EB4}"/>
          </ac:spMkLst>
        </pc:spChg>
        <pc:spChg chg="mod">
          <ac:chgData name="전 민규" userId="08652f0738251e34" providerId="LiveId" clId="{FFEFEC7C-8866-4281-A963-7D6E0FD7CCAD}" dt="2021-12-13T12:40:29.391" v="1574" actId="1076"/>
          <ac:spMkLst>
            <pc:docMk/>
            <pc:sldMk cId="3176983104" sldId="862"/>
            <ac:spMk id="48" creationId="{925A46D5-F962-4CD2-9B3D-F837089364BC}"/>
          </ac:spMkLst>
        </pc:spChg>
        <pc:picChg chg="mod">
          <ac:chgData name="전 민규" userId="08652f0738251e34" providerId="LiveId" clId="{FFEFEC7C-8866-4281-A963-7D6E0FD7CCAD}" dt="2021-12-13T12:40:51.571" v="1580" actId="1076"/>
          <ac:picMkLst>
            <pc:docMk/>
            <pc:sldMk cId="3176983104" sldId="862"/>
            <ac:picMk id="17" creationId="{85CD93D5-AB11-4A2F-8CA8-9AF2A07C4F8E}"/>
          </ac:picMkLst>
        </pc:picChg>
        <pc:picChg chg="mod">
          <ac:chgData name="전 민규" userId="08652f0738251e34" providerId="LiveId" clId="{FFEFEC7C-8866-4281-A963-7D6E0FD7CCAD}" dt="2021-12-13T12:40:58.464" v="1581" actId="1076"/>
          <ac:picMkLst>
            <pc:docMk/>
            <pc:sldMk cId="3176983104" sldId="862"/>
            <ac:picMk id="22" creationId="{2DD19DA1-D639-4E3A-8AC7-A6C7D4949314}"/>
          </ac:picMkLst>
        </pc:picChg>
      </pc:sldChg>
      <pc:sldChg chg="addSp delSp modSp add mod">
        <pc:chgData name="전 민규" userId="08652f0738251e34" providerId="LiveId" clId="{FFEFEC7C-8866-4281-A963-7D6E0FD7CCAD}" dt="2021-12-13T13:02:02.233" v="2050" actId="122"/>
        <pc:sldMkLst>
          <pc:docMk/>
          <pc:sldMk cId="1630729503" sldId="863"/>
        </pc:sldMkLst>
        <pc:spChg chg="del">
          <ac:chgData name="전 민규" userId="08652f0738251e34" providerId="LiveId" clId="{FFEFEC7C-8866-4281-A963-7D6E0FD7CCAD}" dt="2021-12-13T12:43:10.199" v="1620" actId="478"/>
          <ac:spMkLst>
            <pc:docMk/>
            <pc:sldMk cId="1630729503" sldId="863"/>
            <ac:spMk id="6" creationId="{1EE76848-5E99-4EC4-8C69-001A07F13164}"/>
          </ac:spMkLst>
        </pc:spChg>
        <pc:spChg chg="mod topLvl">
          <ac:chgData name="전 민규" userId="08652f0738251e34" providerId="LiveId" clId="{FFEFEC7C-8866-4281-A963-7D6E0FD7CCAD}" dt="2021-12-13T12:45:17.789" v="1650" actId="164"/>
          <ac:spMkLst>
            <pc:docMk/>
            <pc:sldMk cId="1630729503" sldId="863"/>
            <ac:spMk id="26" creationId="{54AD0FD3-B7D3-4F08-B4C2-D8AC638FDFAC}"/>
          </ac:spMkLst>
        </pc:spChg>
        <pc:spChg chg="mod topLvl">
          <ac:chgData name="전 민규" userId="08652f0738251e34" providerId="LiveId" clId="{FFEFEC7C-8866-4281-A963-7D6E0FD7CCAD}" dt="2021-12-13T12:45:53.255" v="1658" actId="164"/>
          <ac:spMkLst>
            <pc:docMk/>
            <pc:sldMk cId="1630729503" sldId="863"/>
            <ac:spMk id="28" creationId="{A015F7FF-0573-4C14-B239-98200184BAEE}"/>
          </ac:spMkLst>
        </pc:spChg>
        <pc:spChg chg="mod topLvl">
          <ac:chgData name="전 민규" userId="08652f0738251e34" providerId="LiveId" clId="{FFEFEC7C-8866-4281-A963-7D6E0FD7CCAD}" dt="2021-12-13T12:45:17.789" v="1650" actId="164"/>
          <ac:spMkLst>
            <pc:docMk/>
            <pc:sldMk cId="1630729503" sldId="863"/>
            <ac:spMk id="35" creationId="{8F8D3F5F-9EA9-4BA2-87E8-56842C5D6AB2}"/>
          </ac:spMkLst>
        </pc:spChg>
        <pc:spChg chg="mod topLvl">
          <ac:chgData name="전 민규" userId="08652f0738251e34" providerId="LiveId" clId="{FFEFEC7C-8866-4281-A963-7D6E0FD7CCAD}" dt="2021-12-13T12:45:53.255" v="1658" actId="164"/>
          <ac:spMkLst>
            <pc:docMk/>
            <pc:sldMk cId="1630729503" sldId="863"/>
            <ac:spMk id="36" creationId="{D6B4FFD9-D8CC-4D39-BF18-A3CE99E13AC7}"/>
          </ac:spMkLst>
        </pc:spChg>
        <pc:spChg chg="add del mod">
          <ac:chgData name="전 민규" userId="08652f0738251e34" providerId="LiveId" clId="{FFEFEC7C-8866-4281-A963-7D6E0FD7CCAD}" dt="2021-12-13T12:43:06.671" v="1619"/>
          <ac:spMkLst>
            <pc:docMk/>
            <pc:sldMk cId="1630729503" sldId="863"/>
            <ac:spMk id="37" creationId="{FD439E03-7908-436E-BBD0-A6D3F5A21864}"/>
          </ac:spMkLst>
        </pc:spChg>
        <pc:spChg chg="add del mod">
          <ac:chgData name="전 민규" userId="08652f0738251e34" providerId="LiveId" clId="{FFEFEC7C-8866-4281-A963-7D6E0FD7CCAD}" dt="2021-12-13T12:43:06.671" v="1619"/>
          <ac:spMkLst>
            <pc:docMk/>
            <pc:sldMk cId="1630729503" sldId="863"/>
            <ac:spMk id="38" creationId="{DBAA8863-7AC3-41DA-94C1-0073AF16E280}"/>
          </ac:spMkLst>
        </pc:spChg>
        <pc:spChg chg="add mod ord">
          <ac:chgData name="전 민규" userId="08652f0738251e34" providerId="LiveId" clId="{FFEFEC7C-8866-4281-A963-7D6E0FD7CCAD}" dt="2021-12-13T12:46:45.091" v="1681" actId="1037"/>
          <ac:spMkLst>
            <pc:docMk/>
            <pc:sldMk cId="1630729503" sldId="863"/>
            <ac:spMk id="39" creationId="{28FF041C-96A5-4EBE-9158-6C81AC03CA2A}"/>
          </ac:spMkLst>
        </pc:spChg>
        <pc:spChg chg="add mod">
          <ac:chgData name="전 민규" userId="08652f0738251e34" providerId="LiveId" clId="{FFEFEC7C-8866-4281-A963-7D6E0FD7CCAD}" dt="2021-12-13T12:46:45.091" v="1681" actId="1037"/>
          <ac:spMkLst>
            <pc:docMk/>
            <pc:sldMk cId="1630729503" sldId="863"/>
            <ac:spMk id="40" creationId="{0C4DCD23-04A9-4A3C-A8BC-208C499EB8E8}"/>
          </ac:spMkLst>
        </pc:spChg>
        <pc:spChg chg="add mod">
          <ac:chgData name="전 민규" userId="08652f0738251e34" providerId="LiveId" clId="{FFEFEC7C-8866-4281-A963-7D6E0FD7CCAD}" dt="2021-12-13T13:02:02.233" v="2050" actId="122"/>
          <ac:spMkLst>
            <pc:docMk/>
            <pc:sldMk cId="1630729503" sldId="863"/>
            <ac:spMk id="41" creationId="{597BABE0-53A3-4DBB-A2AC-6B5356FA5160}"/>
          </ac:spMkLst>
        </pc:spChg>
        <pc:spChg chg="del">
          <ac:chgData name="전 민규" userId="08652f0738251e34" providerId="LiveId" clId="{FFEFEC7C-8866-4281-A963-7D6E0FD7CCAD}" dt="2021-12-13T13:01:33.328" v="1995" actId="478"/>
          <ac:spMkLst>
            <pc:docMk/>
            <pc:sldMk cId="1630729503" sldId="863"/>
            <ac:spMk id="43" creationId="{179D4A9D-3971-4915-AC1F-2AB36938B498}"/>
          </ac:spMkLst>
        </pc:spChg>
        <pc:spChg chg="del mod">
          <ac:chgData name="전 민규" userId="08652f0738251e34" providerId="LiveId" clId="{FFEFEC7C-8866-4281-A963-7D6E0FD7CCAD}" dt="2021-12-13T12:43:56.213" v="1637" actId="478"/>
          <ac:spMkLst>
            <pc:docMk/>
            <pc:sldMk cId="1630729503" sldId="863"/>
            <ac:spMk id="48" creationId="{925A46D5-F962-4CD2-9B3D-F837089364BC}"/>
          </ac:spMkLst>
        </pc:spChg>
        <pc:grpChg chg="mod">
          <ac:chgData name="전 민규" userId="08652f0738251e34" providerId="LiveId" clId="{FFEFEC7C-8866-4281-A963-7D6E0FD7CCAD}" dt="2021-12-13T12:46:45.091" v="1681" actId="1037"/>
          <ac:grpSpMkLst>
            <pc:docMk/>
            <pc:sldMk cId="1630729503" sldId="863"/>
            <ac:grpSpMk id="7" creationId="{BC3F37DD-6A53-451F-9F23-8C8B61D1FA7B}"/>
          </ac:grpSpMkLst>
        </pc:grpChg>
        <pc:grpChg chg="mod">
          <ac:chgData name="전 민규" userId="08652f0738251e34" providerId="LiveId" clId="{FFEFEC7C-8866-4281-A963-7D6E0FD7CCAD}" dt="2021-12-13T12:46:45.091" v="1681" actId="1037"/>
          <ac:grpSpMkLst>
            <pc:docMk/>
            <pc:sldMk cId="1630729503" sldId="863"/>
            <ac:grpSpMk id="8" creationId="{934612A3-0502-4245-AB31-901FFE5F5E93}"/>
          </ac:grpSpMkLst>
        </pc:grpChg>
        <pc:grpChg chg="del mod">
          <ac:chgData name="전 민규" userId="08652f0738251e34" providerId="LiveId" clId="{FFEFEC7C-8866-4281-A963-7D6E0FD7CCAD}" dt="2021-12-13T12:43:45.713" v="1634" actId="165"/>
          <ac:grpSpMkLst>
            <pc:docMk/>
            <pc:sldMk cId="1630729503" sldId="863"/>
            <ac:grpSpMk id="9" creationId="{95FA95AF-456F-4C47-954A-7970B31AE249}"/>
          </ac:grpSpMkLst>
        </pc:grpChg>
        <pc:grpChg chg="del mod">
          <ac:chgData name="전 민규" userId="08652f0738251e34" providerId="LiveId" clId="{FFEFEC7C-8866-4281-A963-7D6E0FD7CCAD}" dt="2021-12-13T12:43:45.713" v="1634" actId="165"/>
          <ac:grpSpMkLst>
            <pc:docMk/>
            <pc:sldMk cId="1630729503" sldId="863"/>
            <ac:grpSpMk id="10" creationId="{32356F2F-330E-4C5D-B4C3-BE5F4D67E695}"/>
          </ac:grpSpMkLst>
        </pc:grpChg>
        <pc:grpChg chg="add mod">
          <ac:chgData name="전 민규" userId="08652f0738251e34" providerId="LiveId" clId="{FFEFEC7C-8866-4281-A963-7D6E0FD7CCAD}" dt="2021-12-13T12:46:45.091" v="1681" actId="1037"/>
          <ac:grpSpMkLst>
            <pc:docMk/>
            <pc:sldMk cId="1630729503" sldId="863"/>
            <ac:grpSpMk id="12" creationId="{BA47873E-545E-43FE-BF2A-0BC05C4C1F9F}"/>
          </ac:grpSpMkLst>
        </pc:grpChg>
        <pc:grpChg chg="add mod">
          <ac:chgData name="전 민규" userId="08652f0738251e34" providerId="LiveId" clId="{FFEFEC7C-8866-4281-A963-7D6E0FD7CCAD}" dt="2021-12-13T12:46:45.091" v="1681" actId="1037"/>
          <ac:grpSpMkLst>
            <pc:docMk/>
            <pc:sldMk cId="1630729503" sldId="863"/>
            <ac:grpSpMk id="14" creationId="{EEAEC96C-F619-40FA-8CBB-E56BA314F89E}"/>
          </ac:grpSpMkLst>
        </pc:grpChg>
        <pc:picChg chg="mod topLvl">
          <ac:chgData name="전 민규" userId="08652f0738251e34" providerId="LiveId" clId="{FFEFEC7C-8866-4281-A963-7D6E0FD7CCAD}" dt="2021-12-13T12:45:17.789" v="1650" actId="164"/>
          <ac:picMkLst>
            <pc:docMk/>
            <pc:sldMk cId="1630729503" sldId="863"/>
            <ac:picMk id="27" creationId="{D81DBE0C-4A94-40AB-9510-39FA0C2918A6}"/>
          </ac:picMkLst>
        </pc:picChg>
        <pc:picChg chg="mod topLvl">
          <ac:chgData name="전 민규" userId="08652f0738251e34" providerId="LiveId" clId="{FFEFEC7C-8866-4281-A963-7D6E0FD7CCAD}" dt="2021-12-13T12:45:53.255" v="1658" actId="164"/>
          <ac:picMkLst>
            <pc:docMk/>
            <pc:sldMk cId="1630729503" sldId="863"/>
            <ac:picMk id="34" creationId="{DAD3B2F7-51FB-47BC-83A4-25B0C74E7CE7}"/>
          </ac:picMkLst>
        </pc:picChg>
      </pc:sldChg>
    </pc:docChg>
  </pc:docChgLst>
  <pc:docChgLst>
    <pc:chgData name="전 민규" userId="08652f0738251e34" providerId="LiveId" clId="{B7224198-D1C1-413A-B19F-FFD7E64F150F}"/>
    <pc:docChg chg="undo custSel addSld delSld modSld sldOrd">
      <pc:chgData name="전 민규" userId="08652f0738251e34" providerId="LiveId" clId="{B7224198-D1C1-413A-B19F-FFD7E64F150F}" dt="2021-12-20T12:30:31.187" v="2858" actId="255"/>
      <pc:docMkLst>
        <pc:docMk/>
      </pc:docMkLst>
      <pc:sldChg chg="addSp delSp modSp mod">
        <pc:chgData name="전 민규" userId="08652f0738251e34" providerId="LiveId" clId="{B7224198-D1C1-413A-B19F-FFD7E64F150F}" dt="2021-12-15T13:41:38.115" v="2071"/>
        <pc:sldMkLst>
          <pc:docMk/>
          <pc:sldMk cId="2871316869" sldId="448"/>
        </pc:sldMkLst>
        <pc:spChg chg="add mod">
          <ac:chgData name="전 민규" userId="08652f0738251e34" providerId="LiveId" clId="{B7224198-D1C1-413A-B19F-FFD7E64F150F}" dt="2021-12-15T13:41:38.115" v="2071"/>
          <ac:spMkLst>
            <pc:docMk/>
            <pc:sldMk cId="2871316869" sldId="448"/>
            <ac:spMk id="14" creationId="{B19A2C8F-E6C0-456A-BFC5-270DD05BEEF2}"/>
          </ac:spMkLst>
        </pc:spChg>
        <pc:spChg chg="del">
          <ac:chgData name="전 민규" userId="08652f0738251e34" providerId="LiveId" clId="{B7224198-D1C1-413A-B19F-FFD7E64F150F}" dt="2021-12-15T13:41:37.709" v="2070" actId="478"/>
          <ac:spMkLst>
            <pc:docMk/>
            <pc:sldMk cId="2871316869" sldId="448"/>
            <ac:spMk id="67" creationId="{05E8F9B0-AFDD-4CF3-BE5A-AC4B4F9F1933}"/>
          </ac:spMkLst>
        </pc:spChg>
      </pc:sldChg>
      <pc:sldChg chg="modSp mod">
        <pc:chgData name="전 민규" userId="08652f0738251e34" providerId="LiveId" clId="{B7224198-D1C1-413A-B19F-FFD7E64F150F}" dt="2021-12-20T04:35:04.682" v="2752" actId="552"/>
        <pc:sldMkLst>
          <pc:docMk/>
          <pc:sldMk cId="4269917518" sldId="647"/>
        </pc:sldMkLst>
        <pc:spChg chg="mod">
          <ac:chgData name="전 민규" userId="08652f0738251e34" providerId="LiveId" clId="{B7224198-D1C1-413A-B19F-FFD7E64F150F}" dt="2021-12-20T04:35:04.682" v="2752" actId="552"/>
          <ac:spMkLst>
            <pc:docMk/>
            <pc:sldMk cId="4269917518" sldId="647"/>
            <ac:spMk id="9" creationId="{786A4359-1CC0-42BA-AB64-6A7BA47EE7E6}"/>
          </ac:spMkLst>
        </pc:spChg>
        <pc:spChg chg="mod">
          <ac:chgData name="전 민규" userId="08652f0738251e34" providerId="LiveId" clId="{B7224198-D1C1-413A-B19F-FFD7E64F150F}" dt="2021-12-20T04:35:04.682" v="2752" actId="552"/>
          <ac:spMkLst>
            <pc:docMk/>
            <pc:sldMk cId="4269917518" sldId="647"/>
            <ac:spMk id="10" creationId="{E845E09B-C799-4F17-BC91-F6EBF51A0B10}"/>
          </ac:spMkLst>
        </pc:spChg>
        <pc:spChg chg="mod">
          <ac:chgData name="전 민규" userId="08652f0738251e34" providerId="LiveId" clId="{B7224198-D1C1-413A-B19F-FFD7E64F150F}" dt="2021-12-20T04:35:04.682" v="2752" actId="552"/>
          <ac:spMkLst>
            <pc:docMk/>
            <pc:sldMk cId="4269917518" sldId="647"/>
            <ac:spMk id="12" creationId="{CF599E84-A9DF-4788-9EB4-047FC471963D}"/>
          </ac:spMkLst>
        </pc:spChg>
        <pc:spChg chg="mod">
          <ac:chgData name="전 민규" userId="08652f0738251e34" providerId="LiveId" clId="{B7224198-D1C1-413A-B19F-FFD7E64F150F}" dt="2021-12-20T04:35:04.682" v="2752" actId="552"/>
          <ac:spMkLst>
            <pc:docMk/>
            <pc:sldMk cId="4269917518" sldId="647"/>
            <ac:spMk id="13" creationId="{B89C13F4-7516-40BC-8916-A5ED0103877B}"/>
          </ac:spMkLst>
        </pc:spChg>
      </pc:sldChg>
      <pc:sldChg chg="modSp mod">
        <pc:chgData name="전 민규" userId="08652f0738251e34" providerId="LiveId" clId="{B7224198-D1C1-413A-B19F-FFD7E64F150F}" dt="2021-12-20T04:35:19.144" v="2767" actId="552"/>
        <pc:sldMkLst>
          <pc:docMk/>
          <pc:sldMk cId="710255955" sldId="649"/>
        </pc:sldMkLst>
        <pc:spChg chg="mod">
          <ac:chgData name="전 민규" userId="08652f0738251e34" providerId="LiveId" clId="{B7224198-D1C1-413A-B19F-FFD7E64F150F}" dt="2021-12-20T04:35:19.144" v="2767" actId="552"/>
          <ac:spMkLst>
            <pc:docMk/>
            <pc:sldMk cId="710255955" sldId="649"/>
            <ac:spMk id="4" creationId="{A89AF49E-822F-41C3-9C84-480E2AB9D6B8}"/>
          </ac:spMkLst>
        </pc:spChg>
        <pc:spChg chg="mod">
          <ac:chgData name="전 민규" userId="08652f0738251e34" providerId="LiveId" clId="{B7224198-D1C1-413A-B19F-FFD7E64F150F}" dt="2021-12-20T04:35:19.144" v="2767" actId="552"/>
          <ac:spMkLst>
            <pc:docMk/>
            <pc:sldMk cId="710255955" sldId="649"/>
            <ac:spMk id="5" creationId="{B5C32C75-7B20-4047-AFB4-46CE4F911A7D}"/>
          </ac:spMkLst>
        </pc:spChg>
        <pc:spChg chg="mod">
          <ac:chgData name="전 민규" userId="08652f0738251e34" providerId="LiveId" clId="{B7224198-D1C1-413A-B19F-FFD7E64F150F}" dt="2021-12-20T04:35:19.144" v="2767" actId="552"/>
          <ac:spMkLst>
            <pc:docMk/>
            <pc:sldMk cId="710255955" sldId="649"/>
            <ac:spMk id="6" creationId="{60EE4DAF-5CA3-4076-849F-244A645F9975}"/>
          </ac:spMkLst>
        </pc:spChg>
        <pc:spChg chg="mod">
          <ac:chgData name="전 민규" userId="08652f0738251e34" providerId="LiveId" clId="{B7224198-D1C1-413A-B19F-FFD7E64F150F}" dt="2021-12-20T04:35:19.144" v="2767" actId="552"/>
          <ac:spMkLst>
            <pc:docMk/>
            <pc:sldMk cId="710255955" sldId="649"/>
            <ac:spMk id="7" creationId="{0022B746-55B6-48D1-85C9-69531C57B4A2}"/>
          </ac:spMkLst>
        </pc:spChg>
      </pc:sldChg>
      <pc:sldChg chg="add del">
        <pc:chgData name="전 민규" userId="08652f0738251e34" providerId="LiveId" clId="{B7224198-D1C1-413A-B19F-FFD7E64F150F}" dt="2021-12-15T12:37:15.413" v="1669"/>
        <pc:sldMkLst>
          <pc:docMk/>
          <pc:sldMk cId="42867146" sldId="677"/>
        </pc:sldMkLst>
      </pc:sldChg>
      <pc:sldChg chg="addSp delSp modSp mod">
        <pc:chgData name="전 민규" userId="08652f0738251e34" providerId="LiveId" clId="{B7224198-D1C1-413A-B19F-FFD7E64F150F}" dt="2021-12-16T16:11:05.649" v="2289" actId="20577"/>
        <pc:sldMkLst>
          <pc:docMk/>
          <pc:sldMk cId="3736451792" sldId="810"/>
        </pc:sldMkLst>
        <pc:spChg chg="add mod">
          <ac:chgData name="전 민규" userId="08652f0738251e34" providerId="LiveId" clId="{B7224198-D1C1-413A-B19F-FFD7E64F150F}" dt="2021-12-15T13:41:57.691" v="2079"/>
          <ac:spMkLst>
            <pc:docMk/>
            <pc:sldMk cId="3736451792" sldId="810"/>
            <ac:spMk id="14" creationId="{FBFD732A-86BF-4B41-B957-428E152399EF}"/>
          </ac:spMkLst>
        </pc:spChg>
        <pc:spChg chg="mod">
          <ac:chgData name="전 민규" userId="08652f0738251e34" providerId="LiveId" clId="{B7224198-D1C1-413A-B19F-FFD7E64F150F}" dt="2021-12-16T16:11:05.649" v="2289" actId="20577"/>
          <ac:spMkLst>
            <pc:docMk/>
            <pc:sldMk cId="3736451792" sldId="810"/>
            <ac:spMk id="19" creationId="{3E9D662D-EF9D-4CE3-8CC6-733996DFC1FA}"/>
          </ac:spMkLst>
        </pc:spChg>
        <pc:spChg chg="del">
          <ac:chgData name="전 민규" userId="08652f0738251e34" providerId="LiveId" clId="{B7224198-D1C1-413A-B19F-FFD7E64F150F}" dt="2021-12-15T13:41:57.113" v="2078" actId="478"/>
          <ac:spMkLst>
            <pc:docMk/>
            <pc:sldMk cId="3736451792" sldId="810"/>
            <ac:spMk id="51" creationId="{2F9F715F-5949-4A98-93B1-E091C029AC49}"/>
          </ac:spMkLst>
        </pc:spChg>
      </pc:sldChg>
      <pc:sldChg chg="modSp add del mod">
        <pc:chgData name="전 민규" userId="08652f0738251e34" providerId="LiveId" clId="{B7224198-D1C1-413A-B19F-FFD7E64F150F}" dt="2021-12-15T12:38:34.741" v="1684" actId="47"/>
        <pc:sldMkLst>
          <pc:docMk/>
          <pc:sldMk cId="3419562189" sldId="812"/>
        </pc:sldMkLst>
        <pc:spChg chg="mod">
          <ac:chgData name="전 민규" userId="08652f0738251e34" providerId="LiveId" clId="{B7224198-D1C1-413A-B19F-FFD7E64F150F}" dt="2021-12-15T10:57:30.269" v="1009" actId="688"/>
          <ac:spMkLst>
            <pc:docMk/>
            <pc:sldMk cId="3419562189" sldId="812"/>
            <ac:spMk id="42" creationId="{679BAA66-1EB8-4F9F-910F-B6152C0417B9}"/>
          </ac:spMkLst>
        </pc:spChg>
      </pc:sldChg>
      <pc:sldChg chg="delSp modSp mod ord">
        <pc:chgData name="전 민규" userId="08652f0738251e34" providerId="LiveId" clId="{B7224198-D1C1-413A-B19F-FFD7E64F150F}" dt="2021-12-15T13:40:44.247" v="2060" actId="1038"/>
        <pc:sldMkLst>
          <pc:docMk/>
          <pc:sldMk cId="74001140" sldId="814"/>
        </pc:sldMkLst>
        <pc:spChg chg="del mod topLvl">
          <ac:chgData name="전 민규" userId="08652f0738251e34" providerId="LiveId" clId="{B7224198-D1C1-413A-B19F-FFD7E64F150F}" dt="2021-12-15T13:08:58.907" v="1894" actId="478"/>
          <ac:spMkLst>
            <pc:docMk/>
            <pc:sldMk cId="74001140" sldId="814"/>
            <ac:spMk id="13" creationId="{939E0E8F-7CBD-4C55-B646-F8BE91B77FC7}"/>
          </ac:spMkLst>
        </pc:spChg>
        <pc:spChg chg="mod">
          <ac:chgData name="전 민규" userId="08652f0738251e34" providerId="LiveId" clId="{B7224198-D1C1-413A-B19F-FFD7E64F150F}" dt="2021-12-15T13:40:30.838" v="2051" actId="1038"/>
          <ac:spMkLst>
            <pc:docMk/>
            <pc:sldMk cId="74001140" sldId="814"/>
            <ac:spMk id="26" creationId="{6A4A7DE1-9591-46A4-8947-C74D133B5FDD}"/>
          </ac:spMkLst>
        </pc:spChg>
        <pc:spChg chg="mod">
          <ac:chgData name="전 민규" userId="08652f0738251e34" providerId="LiveId" clId="{B7224198-D1C1-413A-B19F-FFD7E64F150F}" dt="2021-12-15T13:39:20.348" v="1944" actId="20577"/>
          <ac:spMkLst>
            <pc:docMk/>
            <pc:sldMk cId="74001140" sldId="814"/>
            <ac:spMk id="30" creationId="{D2F03710-0712-43CB-972E-05046A7ABF43}"/>
          </ac:spMkLst>
        </pc:spChg>
        <pc:grpChg chg="del">
          <ac:chgData name="전 민규" userId="08652f0738251e34" providerId="LiveId" clId="{B7224198-D1C1-413A-B19F-FFD7E64F150F}" dt="2021-12-15T13:08:58.907" v="1894" actId="478"/>
          <ac:grpSpMkLst>
            <pc:docMk/>
            <pc:sldMk cId="74001140" sldId="814"/>
            <ac:grpSpMk id="14" creationId="{CF960B13-DDCD-4ABD-9543-5BFE0AA95442}"/>
          </ac:grpSpMkLst>
        </pc:grpChg>
        <pc:picChg chg="mod topLvl">
          <ac:chgData name="전 민규" userId="08652f0738251e34" providerId="LiveId" clId="{B7224198-D1C1-413A-B19F-FFD7E64F150F}" dt="2021-12-15T13:40:44.247" v="2060" actId="1038"/>
          <ac:picMkLst>
            <pc:docMk/>
            <pc:sldMk cId="74001140" sldId="814"/>
            <ac:picMk id="6" creationId="{CDE2D513-F146-41C7-B2E8-731279FCF795}"/>
          </ac:picMkLst>
        </pc:picChg>
      </pc:sldChg>
      <pc:sldChg chg="addSp delSp modSp mod">
        <pc:chgData name="전 민규" userId="08652f0738251e34" providerId="LiveId" clId="{B7224198-D1C1-413A-B19F-FFD7E64F150F}" dt="2021-12-15T13:42:58.350" v="2099"/>
        <pc:sldMkLst>
          <pc:docMk/>
          <pc:sldMk cId="1985116817" sldId="816"/>
        </pc:sldMkLst>
        <pc:spChg chg="mod">
          <ac:chgData name="전 민규" userId="08652f0738251e34" providerId="LiveId" clId="{B7224198-D1C1-413A-B19F-FFD7E64F150F}" dt="2021-12-15T12:37:26.105" v="1682" actId="1035"/>
          <ac:spMkLst>
            <pc:docMk/>
            <pc:sldMk cId="1985116817" sldId="816"/>
            <ac:spMk id="11" creationId="{56F099DB-20DD-4976-9B95-4A14B7D7BA5A}"/>
          </ac:spMkLst>
        </pc:spChg>
        <pc:spChg chg="mod">
          <ac:chgData name="전 민규" userId="08652f0738251e34" providerId="LiveId" clId="{B7224198-D1C1-413A-B19F-FFD7E64F150F}" dt="2021-12-15T12:37:26.105" v="1682" actId="1035"/>
          <ac:spMkLst>
            <pc:docMk/>
            <pc:sldMk cId="1985116817" sldId="816"/>
            <ac:spMk id="12" creationId="{7D5E32E5-49BE-4A7F-B836-A2CD489938B6}"/>
          </ac:spMkLst>
        </pc:spChg>
        <pc:spChg chg="mod">
          <ac:chgData name="전 민규" userId="08652f0738251e34" providerId="LiveId" clId="{B7224198-D1C1-413A-B19F-FFD7E64F150F}" dt="2021-12-15T12:37:26.105" v="1682" actId="1035"/>
          <ac:spMkLst>
            <pc:docMk/>
            <pc:sldMk cId="1985116817" sldId="816"/>
            <ac:spMk id="14" creationId="{C421F7FA-D6CF-470E-8D63-5153C424CAFA}"/>
          </ac:spMkLst>
        </pc:spChg>
        <pc:spChg chg="mod">
          <ac:chgData name="전 민규" userId="08652f0738251e34" providerId="LiveId" clId="{B7224198-D1C1-413A-B19F-FFD7E64F150F}" dt="2021-12-15T12:37:26.105" v="1682" actId="1035"/>
          <ac:spMkLst>
            <pc:docMk/>
            <pc:sldMk cId="1985116817" sldId="816"/>
            <ac:spMk id="15" creationId="{3BB197E6-F29F-47C6-8427-598FAA5BFDE2}"/>
          </ac:spMkLst>
        </pc:spChg>
        <pc:spChg chg="add mod">
          <ac:chgData name="전 민규" userId="08652f0738251e34" providerId="LiveId" clId="{B7224198-D1C1-413A-B19F-FFD7E64F150F}" dt="2021-12-15T13:42:58.350" v="2099"/>
          <ac:spMkLst>
            <pc:docMk/>
            <pc:sldMk cId="1985116817" sldId="816"/>
            <ac:spMk id="16" creationId="{E4324D23-F6BE-448A-A4EE-C18F99FD2475}"/>
          </ac:spMkLst>
        </pc:spChg>
        <pc:spChg chg="mod">
          <ac:chgData name="전 민규" userId="08652f0738251e34" providerId="LiveId" clId="{B7224198-D1C1-413A-B19F-FFD7E64F150F}" dt="2021-12-15T13:11:29.183" v="1901" actId="20577"/>
          <ac:spMkLst>
            <pc:docMk/>
            <pc:sldMk cId="1985116817" sldId="816"/>
            <ac:spMk id="17" creationId="{1898E730-CE7B-4548-8AA3-042D0374F347}"/>
          </ac:spMkLst>
        </pc:spChg>
        <pc:spChg chg="del">
          <ac:chgData name="전 민규" userId="08652f0738251e34" providerId="LiveId" clId="{B7224198-D1C1-413A-B19F-FFD7E64F150F}" dt="2021-12-15T13:42:57.903" v="2098" actId="478"/>
          <ac:spMkLst>
            <pc:docMk/>
            <pc:sldMk cId="1985116817" sldId="816"/>
            <ac:spMk id="30" creationId="{D2F03710-0712-43CB-972E-05046A7ABF43}"/>
          </ac:spMkLst>
        </pc:spChg>
      </pc:sldChg>
      <pc:sldChg chg="modSp mod">
        <pc:chgData name="전 민규" userId="08652f0738251e34" providerId="LiveId" clId="{B7224198-D1C1-413A-B19F-FFD7E64F150F}" dt="2021-12-15T10:26:55.247" v="124"/>
        <pc:sldMkLst>
          <pc:docMk/>
          <pc:sldMk cId="87686291" sldId="817"/>
        </pc:sldMkLst>
        <pc:spChg chg="mod">
          <ac:chgData name="전 민규" userId="08652f0738251e34" providerId="LiveId" clId="{B7224198-D1C1-413A-B19F-FFD7E64F150F}" dt="2021-12-15T10:26:55.247" v="124"/>
          <ac:spMkLst>
            <pc:docMk/>
            <pc:sldMk cId="87686291" sldId="817"/>
            <ac:spMk id="5" creationId="{BA22A74E-E9FB-4113-B0E5-D0E64B49D8A4}"/>
          </ac:spMkLst>
        </pc:spChg>
      </pc:sldChg>
      <pc:sldChg chg="addSp delSp modSp mod">
        <pc:chgData name="전 민규" userId="08652f0738251e34" providerId="LiveId" clId="{B7224198-D1C1-413A-B19F-FFD7E64F150F}" dt="2021-12-16T16:45:56.317" v="2292" actId="1035"/>
        <pc:sldMkLst>
          <pc:docMk/>
          <pc:sldMk cId="2400526505" sldId="843"/>
        </pc:sldMkLst>
        <pc:spChg chg="add mod">
          <ac:chgData name="전 민규" userId="08652f0738251e34" providerId="LiveId" clId="{B7224198-D1C1-413A-B19F-FFD7E64F150F}" dt="2021-12-15T13:42:06.643" v="2083"/>
          <ac:spMkLst>
            <pc:docMk/>
            <pc:sldMk cId="2400526505" sldId="843"/>
            <ac:spMk id="17" creationId="{C5315DE5-E439-4C39-99BD-9A9373765C24}"/>
          </ac:spMkLst>
        </pc:spChg>
        <pc:spChg chg="mod">
          <ac:chgData name="전 민규" userId="08652f0738251e34" providerId="LiveId" clId="{B7224198-D1C1-413A-B19F-FFD7E64F150F}" dt="2021-12-16T16:45:56.317" v="2292" actId="1035"/>
          <ac:spMkLst>
            <pc:docMk/>
            <pc:sldMk cId="2400526505" sldId="843"/>
            <ac:spMk id="24" creationId="{5DB22A02-DD31-4710-84C5-155738BDA810}"/>
          </ac:spMkLst>
        </pc:spChg>
        <pc:spChg chg="del">
          <ac:chgData name="전 민규" userId="08652f0738251e34" providerId="LiveId" clId="{B7224198-D1C1-413A-B19F-FFD7E64F150F}" dt="2021-12-15T13:42:06.421" v="2082" actId="478"/>
          <ac:spMkLst>
            <pc:docMk/>
            <pc:sldMk cId="2400526505" sldId="843"/>
            <ac:spMk id="51" creationId="{2F9F715F-5949-4A98-93B1-E091C029AC49}"/>
          </ac:spMkLst>
        </pc:spChg>
      </pc:sldChg>
      <pc:sldChg chg="addSp delSp modSp mod">
        <pc:chgData name="전 민규" userId="08652f0738251e34" providerId="LiveId" clId="{B7224198-D1C1-413A-B19F-FFD7E64F150F}" dt="2021-12-16T16:09:39.408" v="2259"/>
        <pc:sldMkLst>
          <pc:docMk/>
          <pc:sldMk cId="3358378268" sldId="845"/>
        </pc:sldMkLst>
        <pc:spChg chg="add mod">
          <ac:chgData name="전 민규" userId="08652f0738251e34" providerId="LiveId" clId="{B7224198-D1C1-413A-B19F-FFD7E64F150F}" dt="2021-12-15T13:42:10.378" v="2085"/>
          <ac:spMkLst>
            <pc:docMk/>
            <pc:sldMk cId="3358378268" sldId="845"/>
            <ac:spMk id="10" creationId="{1A7B022F-E990-42A2-8755-01790FD1A7FA}"/>
          </ac:spMkLst>
        </pc:spChg>
        <pc:spChg chg="mod">
          <ac:chgData name="전 민규" userId="08652f0738251e34" providerId="LiveId" clId="{B7224198-D1C1-413A-B19F-FFD7E64F150F}" dt="2021-12-16T16:09:39.408" v="2259"/>
          <ac:spMkLst>
            <pc:docMk/>
            <pc:sldMk cId="3358378268" sldId="845"/>
            <ac:spMk id="16" creationId="{EA77A9FE-5020-4CEC-9480-AA895015AEDC}"/>
          </ac:spMkLst>
        </pc:spChg>
        <pc:spChg chg="del">
          <ac:chgData name="전 민규" userId="08652f0738251e34" providerId="LiveId" clId="{B7224198-D1C1-413A-B19F-FFD7E64F150F}" dt="2021-12-15T13:42:10.149" v="2084" actId="478"/>
          <ac:spMkLst>
            <pc:docMk/>
            <pc:sldMk cId="3358378268" sldId="845"/>
            <ac:spMk id="51" creationId="{2F9F715F-5949-4A98-93B1-E091C029AC49}"/>
          </ac:spMkLst>
        </pc:spChg>
      </pc:sldChg>
      <pc:sldChg chg="addSp delSp modSp del mod">
        <pc:chgData name="전 민규" userId="08652f0738251e34" providerId="LiveId" clId="{B7224198-D1C1-413A-B19F-FFD7E64F150F}" dt="2021-12-16T16:15:15.202" v="2290" actId="47"/>
        <pc:sldMkLst>
          <pc:docMk/>
          <pc:sldMk cId="3831405482" sldId="846"/>
        </pc:sldMkLst>
        <pc:spChg chg="add mod">
          <ac:chgData name="전 민규" userId="08652f0738251e34" providerId="LiveId" clId="{B7224198-D1C1-413A-B19F-FFD7E64F150F}" dt="2021-12-15T13:42:44.742" v="2095"/>
          <ac:spMkLst>
            <pc:docMk/>
            <pc:sldMk cId="3831405482" sldId="846"/>
            <ac:spMk id="28" creationId="{83B6F2A0-B2DF-4801-9CF9-9C3947E9BDA9}"/>
          </ac:spMkLst>
        </pc:spChg>
        <pc:spChg chg="del">
          <ac:chgData name="전 민규" userId="08652f0738251e34" providerId="LiveId" clId="{B7224198-D1C1-413A-B19F-FFD7E64F150F}" dt="2021-12-15T13:42:44.394" v="2094" actId="478"/>
          <ac:spMkLst>
            <pc:docMk/>
            <pc:sldMk cId="3831405482" sldId="846"/>
            <ac:spMk id="30" creationId="{D2F03710-0712-43CB-972E-05046A7ABF43}"/>
          </ac:spMkLst>
        </pc:spChg>
      </pc:sldChg>
      <pc:sldChg chg="addSp delSp modSp mod">
        <pc:chgData name="전 민규" userId="08652f0738251e34" providerId="LiveId" clId="{B7224198-D1C1-413A-B19F-FFD7E64F150F}" dt="2021-12-16T13:50:43.626" v="2172"/>
        <pc:sldMkLst>
          <pc:docMk/>
          <pc:sldMk cId="183514478" sldId="847"/>
        </pc:sldMkLst>
        <pc:spChg chg="del mod">
          <ac:chgData name="전 민규" userId="08652f0738251e34" providerId="LiveId" clId="{B7224198-D1C1-413A-B19F-FFD7E64F150F}" dt="2021-12-15T10:27:11.643" v="144" actId="478"/>
          <ac:spMkLst>
            <pc:docMk/>
            <pc:sldMk cId="183514478" sldId="847"/>
            <ac:spMk id="5" creationId="{C5FDEBA7-B5D5-4802-B76C-037F13805EAE}"/>
          </ac:spMkLst>
        </pc:spChg>
        <pc:spChg chg="del">
          <ac:chgData name="전 민규" userId="08652f0738251e34" providerId="LiveId" clId="{B7224198-D1C1-413A-B19F-FFD7E64F150F}" dt="2021-12-15T11:08:33.843" v="1279" actId="478"/>
          <ac:spMkLst>
            <pc:docMk/>
            <pc:sldMk cId="183514478" sldId="847"/>
            <ac:spMk id="6" creationId="{7371BF12-6655-4D9A-A3F1-A2AAD2EF490E}"/>
          </ac:spMkLst>
        </pc:spChg>
        <pc:spChg chg="del">
          <ac:chgData name="전 민규" userId="08652f0738251e34" providerId="LiveId" clId="{B7224198-D1C1-413A-B19F-FFD7E64F150F}" dt="2021-12-15T11:08:33.843" v="1279" actId="478"/>
          <ac:spMkLst>
            <pc:docMk/>
            <pc:sldMk cId="183514478" sldId="847"/>
            <ac:spMk id="7" creationId="{7499399A-AE69-4FAD-9B69-C11E0FBAEBAB}"/>
          </ac:spMkLst>
        </pc:spChg>
        <pc:spChg chg="mod">
          <ac:chgData name="전 민규" userId="08652f0738251e34" providerId="LiveId" clId="{B7224198-D1C1-413A-B19F-FFD7E64F150F}" dt="2021-12-16T13:50:43.626" v="2172"/>
          <ac:spMkLst>
            <pc:docMk/>
            <pc:sldMk cId="183514478" sldId="847"/>
            <ac:spMk id="8" creationId="{A47B02AA-0C9E-454D-B447-04565C488CDE}"/>
          </ac:spMkLst>
        </pc:spChg>
        <pc:spChg chg="del">
          <ac:chgData name="전 민규" userId="08652f0738251e34" providerId="LiveId" clId="{B7224198-D1C1-413A-B19F-FFD7E64F150F}" dt="2021-12-15T11:08:33.843" v="1279" actId="478"/>
          <ac:spMkLst>
            <pc:docMk/>
            <pc:sldMk cId="183514478" sldId="847"/>
            <ac:spMk id="10" creationId="{284B44AB-C8C5-4916-B3B7-B7AAC7F84C24}"/>
          </ac:spMkLst>
        </pc:spChg>
        <pc:spChg chg="del">
          <ac:chgData name="전 민규" userId="08652f0738251e34" providerId="LiveId" clId="{B7224198-D1C1-413A-B19F-FFD7E64F150F}" dt="2021-12-15T11:08:33.843" v="1279" actId="478"/>
          <ac:spMkLst>
            <pc:docMk/>
            <pc:sldMk cId="183514478" sldId="847"/>
            <ac:spMk id="14" creationId="{8550D9B5-5B31-4E21-9FF5-209C16F5DC84}"/>
          </ac:spMkLst>
        </pc:spChg>
        <pc:spChg chg="add mod">
          <ac:chgData name="전 민규" userId="08652f0738251e34" providerId="LiveId" clId="{B7224198-D1C1-413A-B19F-FFD7E64F150F}" dt="2021-12-15T10:27:11.939" v="145"/>
          <ac:spMkLst>
            <pc:docMk/>
            <pc:sldMk cId="183514478" sldId="847"/>
            <ac:spMk id="15" creationId="{C3096AB5-3EE6-462C-8819-0CFE859940CC}"/>
          </ac:spMkLst>
        </pc:spChg>
        <pc:spChg chg="add mod">
          <ac:chgData name="전 민규" userId="08652f0738251e34" providerId="LiveId" clId="{B7224198-D1C1-413A-B19F-FFD7E64F150F}" dt="2021-12-15T12:47:56.568" v="1773" actId="207"/>
          <ac:spMkLst>
            <pc:docMk/>
            <pc:sldMk cId="183514478" sldId="847"/>
            <ac:spMk id="16" creationId="{14C46F6A-6F19-4DD9-9F3F-D1280C9FC011}"/>
          </ac:spMkLst>
        </pc:spChg>
        <pc:spChg chg="add mod">
          <ac:chgData name="전 민규" userId="08652f0738251e34" providerId="LiveId" clId="{B7224198-D1C1-413A-B19F-FFD7E64F150F}" dt="2021-12-15T12:47:47.588" v="1772" actId="14100"/>
          <ac:spMkLst>
            <pc:docMk/>
            <pc:sldMk cId="183514478" sldId="847"/>
            <ac:spMk id="17" creationId="{C3D0A11F-80BD-4A13-90F5-38831BE67488}"/>
          </ac:spMkLst>
        </pc:spChg>
        <pc:spChg chg="add mod">
          <ac:chgData name="전 민규" userId="08652f0738251e34" providerId="LiveId" clId="{B7224198-D1C1-413A-B19F-FFD7E64F150F}" dt="2021-12-15T12:48:00.879" v="1774" actId="207"/>
          <ac:spMkLst>
            <pc:docMk/>
            <pc:sldMk cId="183514478" sldId="847"/>
            <ac:spMk id="18" creationId="{7E957141-01A5-4077-A122-C9919F78B33C}"/>
          </ac:spMkLst>
        </pc:spChg>
        <pc:picChg chg="add mod">
          <ac:chgData name="전 민규" userId="08652f0738251e34" providerId="LiveId" clId="{B7224198-D1C1-413A-B19F-FFD7E64F150F}" dt="2021-12-15T12:11:28.648" v="1474" actId="1076"/>
          <ac:picMkLst>
            <pc:docMk/>
            <pc:sldMk cId="183514478" sldId="847"/>
            <ac:picMk id="19" creationId="{45D6E78B-B5C0-4691-9F70-A8D4015EE9D6}"/>
          </ac:picMkLst>
        </pc:picChg>
      </pc:sldChg>
      <pc:sldChg chg="addSp delSp modSp del mod">
        <pc:chgData name="전 민규" userId="08652f0738251e34" providerId="LiveId" clId="{B7224198-D1C1-413A-B19F-FFD7E64F150F}" dt="2021-12-15T12:28:55.869" v="1667" actId="47"/>
        <pc:sldMkLst>
          <pc:docMk/>
          <pc:sldMk cId="3525544652" sldId="848"/>
        </pc:sldMkLst>
        <pc:spChg chg="del">
          <ac:chgData name="전 민규" userId="08652f0738251e34" providerId="LiveId" clId="{B7224198-D1C1-413A-B19F-FFD7E64F150F}" dt="2021-12-15T10:26:36.015" v="104" actId="478"/>
          <ac:spMkLst>
            <pc:docMk/>
            <pc:sldMk cId="3525544652" sldId="848"/>
            <ac:spMk id="5" creationId="{C5FDEBA7-B5D5-4802-B76C-037F13805EAE}"/>
          </ac:spMkLst>
        </pc:spChg>
        <pc:spChg chg="add del mod">
          <ac:chgData name="전 민규" userId="08652f0738251e34" providerId="LiveId" clId="{B7224198-D1C1-413A-B19F-FFD7E64F150F}" dt="2021-12-15T10:27:15.882" v="146" actId="478"/>
          <ac:spMkLst>
            <pc:docMk/>
            <pc:sldMk cId="3525544652" sldId="848"/>
            <ac:spMk id="22" creationId="{0F774F88-7D30-4967-8BF6-469BC2AEB899}"/>
          </ac:spMkLst>
        </pc:spChg>
        <pc:spChg chg="add mod">
          <ac:chgData name="전 민규" userId="08652f0738251e34" providerId="LiveId" clId="{B7224198-D1C1-413A-B19F-FFD7E64F150F}" dt="2021-12-15T10:27:16.144" v="147"/>
          <ac:spMkLst>
            <pc:docMk/>
            <pc:sldMk cId="3525544652" sldId="848"/>
            <ac:spMk id="23" creationId="{C1A2E277-4C3E-4331-B2F6-5F2C8F9DF8A4}"/>
          </ac:spMkLst>
        </pc:spChg>
      </pc:sldChg>
      <pc:sldChg chg="addSp delSp modSp mod ord modAnim">
        <pc:chgData name="전 민규" userId="08652f0738251e34" providerId="LiveId" clId="{B7224198-D1C1-413A-B19F-FFD7E64F150F}" dt="2021-12-20T04:47:59.627" v="2856" actId="1038"/>
        <pc:sldMkLst>
          <pc:docMk/>
          <pc:sldMk cId="243410310" sldId="849"/>
        </pc:sldMkLst>
        <pc:spChg chg="mod">
          <ac:chgData name="전 민규" userId="08652f0738251e34" providerId="LiveId" clId="{B7224198-D1C1-413A-B19F-FFD7E64F150F}" dt="2021-12-15T10:41:51.196" v="401" actId="20577"/>
          <ac:spMkLst>
            <pc:docMk/>
            <pc:sldMk cId="243410310" sldId="849"/>
            <ac:spMk id="16" creationId="{FEBB981B-8A59-40B4-95D5-4A329A34B88E}"/>
          </ac:spMkLst>
        </pc:spChg>
        <pc:spChg chg="del">
          <ac:chgData name="전 민규" userId="08652f0738251e34" providerId="LiveId" clId="{B7224198-D1C1-413A-B19F-FFD7E64F150F}" dt="2021-12-15T08:41:06.379" v="5" actId="478"/>
          <ac:spMkLst>
            <pc:docMk/>
            <pc:sldMk cId="243410310" sldId="849"/>
            <ac:spMk id="18" creationId="{7499399A-AE69-4FAD-9B69-C11E0FBAEBAB}"/>
          </ac:spMkLst>
        </pc:spChg>
        <pc:spChg chg="del">
          <ac:chgData name="전 민규" userId="08652f0738251e34" providerId="LiveId" clId="{B7224198-D1C1-413A-B19F-FFD7E64F150F}" dt="2021-12-15T08:40:47.442" v="1" actId="478"/>
          <ac:spMkLst>
            <pc:docMk/>
            <pc:sldMk cId="243410310" sldId="849"/>
            <ac:spMk id="19" creationId="{55A6196B-977F-4CD8-8313-906EDF5CD301}"/>
          </ac:spMkLst>
        </pc:spChg>
        <pc:spChg chg="add mod">
          <ac:chgData name="전 민규" userId="08652f0738251e34" providerId="LiveId" clId="{B7224198-D1C1-413A-B19F-FFD7E64F150F}" dt="2021-12-15T10:27:03.235" v="141"/>
          <ac:spMkLst>
            <pc:docMk/>
            <pc:sldMk cId="243410310" sldId="849"/>
            <ac:spMk id="20" creationId="{7ECE7EED-503F-4689-9EF8-B993BD3B861A}"/>
          </ac:spMkLst>
        </pc:spChg>
        <pc:spChg chg="mod">
          <ac:chgData name="전 민규" userId="08652f0738251e34" providerId="LiveId" clId="{B7224198-D1C1-413A-B19F-FFD7E64F150F}" dt="2021-12-15T11:08:04.164" v="1273" actId="207"/>
          <ac:spMkLst>
            <pc:docMk/>
            <pc:sldMk cId="243410310" sldId="849"/>
            <ac:spMk id="21" creationId="{55481762-10B0-4B8F-8BFB-3F5DC4BE2BE0}"/>
          </ac:spMkLst>
        </pc:spChg>
        <pc:spChg chg="mod">
          <ac:chgData name="전 민규" userId="08652f0738251e34" providerId="LiveId" clId="{B7224198-D1C1-413A-B19F-FFD7E64F150F}" dt="2021-12-15T11:07:52.501" v="1272" actId="14100"/>
          <ac:spMkLst>
            <pc:docMk/>
            <pc:sldMk cId="243410310" sldId="849"/>
            <ac:spMk id="22" creationId="{7212588D-B2C7-45DB-A97A-3699192CC344}"/>
          </ac:spMkLst>
        </pc:spChg>
        <pc:spChg chg="mod">
          <ac:chgData name="전 민규" userId="08652f0738251e34" providerId="LiveId" clId="{B7224198-D1C1-413A-B19F-FFD7E64F150F}" dt="2021-12-15T11:07:30.557" v="1186" actId="1038"/>
          <ac:spMkLst>
            <pc:docMk/>
            <pc:sldMk cId="243410310" sldId="849"/>
            <ac:spMk id="23" creationId="{6E603A19-5C92-427A-9D7E-A250CD822977}"/>
          </ac:spMkLst>
        </pc:spChg>
        <pc:spChg chg="del">
          <ac:chgData name="전 민규" userId="08652f0738251e34" providerId="LiveId" clId="{B7224198-D1C1-413A-B19F-FFD7E64F150F}" dt="2021-12-15T11:07:24.530" v="1139" actId="478"/>
          <ac:spMkLst>
            <pc:docMk/>
            <pc:sldMk cId="243410310" sldId="849"/>
            <ac:spMk id="24" creationId="{9C23D478-1F01-40F6-BC29-E8DB43695C14}"/>
          </ac:spMkLst>
        </pc:spChg>
        <pc:spChg chg="del">
          <ac:chgData name="전 민규" userId="08652f0738251e34" providerId="LiveId" clId="{B7224198-D1C1-413A-B19F-FFD7E64F150F}" dt="2021-12-15T10:26:17.210" v="100" actId="478"/>
          <ac:spMkLst>
            <pc:docMk/>
            <pc:sldMk cId="243410310" sldId="849"/>
            <ac:spMk id="25" creationId="{A149179C-A7E4-4EBA-A0D8-8F9B9481A3F6}"/>
          </ac:spMkLst>
        </pc:spChg>
        <pc:spChg chg="add mod">
          <ac:chgData name="전 민규" userId="08652f0738251e34" providerId="LiveId" clId="{B7224198-D1C1-413A-B19F-FFD7E64F150F}" dt="2021-12-20T04:47:59.627" v="2856" actId="1038"/>
          <ac:spMkLst>
            <pc:docMk/>
            <pc:sldMk cId="243410310" sldId="849"/>
            <ac:spMk id="30" creationId="{6ABF8D7D-28A9-4C18-B715-9D8E71A784C8}"/>
          </ac:spMkLst>
        </pc:spChg>
        <pc:spChg chg="add mod">
          <ac:chgData name="전 민규" userId="08652f0738251e34" providerId="LiveId" clId="{B7224198-D1C1-413A-B19F-FFD7E64F150F}" dt="2021-12-20T04:47:30.686" v="2850" actId="12788"/>
          <ac:spMkLst>
            <pc:docMk/>
            <pc:sldMk cId="243410310" sldId="849"/>
            <ac:spMk id="31" creationId="{0FA365C3-5ADF-4ACE-954E-C2AF9A19487E}"/>
          </ac:spMkLst>
        </pc:spChg>
        <pc:spChg chg="add mod">
          <ac:chgData name="전 민규" userId="08652f0738251e34" providerId="LiveId" clId="{B7224198-D1C1-413A-B19F-FFD7E64F150F}" dt="2021-12-15T10:52:56.816" v="1004" actId="255"/>
          <ac:spMkLst>
            <pc:docMk/>
            <pc:sldMk cId="243410310" sldId="849"/>
            <ac:spMk id="32" creationId="{EF5977A4-2C24-43B4-8B74-BFA7DC840BA5}"/>
          </ac:spMkLst>
        </pc:spChg>
        <pc:grpChg chg="add mod">
          <ac:chgData name="전 민규" userId="08652f0738251e34" providerId="LiveId" clId="{B7224198-D1C1-413A-B19F-FFD7E64F150F}" dt="2021-12-20T04:47:59.627" v="2856" actId="1038"/>
          <ac:grpSpMkLst>
            <pc:docMk/>
            <pc:sldMk cId="243410310" sldId="849"/>
            <ac:grpSpMk id="33" creationId="{6960E2B5-D65A-4BC6-84AC-8C074FD2F625}"/>
          </ac:grpSpMkLst>
        </pc:grpChg>
        <pc:picChg chg="add mod modCrop">
          <ac:chgData name="전 민규" userId="08652f0738251e34" providerId="LiveId" clId="{B7224198-D1C1-413A-B19F-FFD7E64F150F}" dt="2021-12-20T04:47:30.686" v="2850" actId="12788"/>
          <ac:picMkLst>
            <pc:docMk/>
            <pc:sldMk cId="243410310" sldId="849"/>
            <ac:picMk id="5" creationId="{59E4F444-1DEC-42AC-AAA0-6E31CFA363BD}"/>
          </ac:picMkLst>
        </pc:picChg>
        <pc:picChg chg="add mod">
          <ac:chgData name="전 민규" userId="08652f0738251e34" providerId="LiveId" clId="{B7224198-D1C1-413A-B19F-FFD7E64F150F}" dt="2021-12-15T10:59:39.278" v="1107" actId="164"/>
          <ac:picMkLst>
            <pc:docMk/>
            <pc:sldMk cId="243410310" sldId="849"/>
            <ac:picMk id="8" creationId="{FD3B1A3D-EA4C-4B3D-B49A-A3F4C1CB857C}"/>
          </ac:picMkLst>
        </pc:picChg>
        <pc:picChg chg="del">
          <ac:chgData name="전 민규" userId="08652f0738251e34" providerId="LiveId" clId="{B7224198-D1C1-413A-B19F-FFD7E64F150F}" dt="2021-12-15T08:40:42.215" v="0" actId="478"/>
          <ac:picMkLst>
            <pc:docMk/>
            <pc:sldMk cId="243410310" sldId="849"/>
            <ac:picMk id="17" creationId="{C72B19A4-0B71-4BF1-A425-B6F4ACDE039F}"/>
          </ac:picMkLst>
        </pc:picChg>
        <pc:cxnChg chg="add del">
          <ac:chgData name="전 민규" userId="08652f0738251e34" providerId="LiveId" clId="{B7224198-D1C1-413A-B19F-FFD7E64F150F}" dt="2021-12-15T10:35:52.784" v="274" actId="478"/>
          <ac:cxnSpMkLst>
            <pc:docMk/>
            <pc:sldMk cId="243410310" sldId="849"/>
            <ac:cxnSpMk id="10" creationId="{68156704-ACEB-4480-B222-A253F596507B}"/>
          </ac:cxnSpMkLst>
        </pc:cxnChg>
        <pc:cxnChg chg="add mod">
          <ac:chgData name="전 민규" userId="08652f0738251e34" providerId="LiveId" clId="{B7224198-D1C1-413A-B19F-FFD7E64F150F}" dt="2021-12-15T10:59:39.278" v="1107" actId="164"/>
          <ac:cxnSpMkLst>
            <pc:docMk/>
            <pc:sldMk cId="243410310" sldId="849"/>
            <ac:cxnSpMk id="14" creationId="{127235D7-4306-4B87-A12F-D25CD0F45A13}"/>
          </ac:cxnSpMkLst>
        </pc:cxnChg>
        <pc:cxnChg chg="add mod">
          <ac:chgData name="전 민규" userId="08652f0738251e34" providerId="LiveId" clId="{B7224198-D1C1-413A-B19F-FFD7E64F150F}" dt="2021-12-15T10:59:39.278" v="1107" actId="164"/>
          <ac:cxnSpMkLst>
            <pc:docMk/>
            <pc:sldMk cId="243410310" sldId="849"/>
            <ac:cxnSpMk id="26" creationId="{73770443-4B55-4A26-AD22-095B0556A6CB}"/>
          </ac:cxnSpMkLst>
        </pc:cxnChg>
        <pc:cxnChg chg="add mod">
          <ac:chgData name="전 민규" userId="08652f0738251e34" providerId="LiveId" clId="{B7224198-D1C1-413A-B19F-FFD7E64F150F}" dt="2021-12-15T10:59:39.278" v="1107" actId="164"/>
          <ac:cxnSpMkLst>
            <pc:docMk/>
            <pc:sldMk cId="243410310" sldId="849"/>
            <ac:cxnSpMk id="27" creationId="{076FB873-9EEE-4D9E-8612-8CA9F94ADEC5}"/>
          </ac:cxnSpMkLst>
        </pc:cxnChg>
      </pc:sldChg>
      <pc:sldChg chg="addSp delSp modSp del mod ord">
        <pc:chgData name="전 민규" userId="08652f0738251e34" providerId="LiveId" clId="{B7224198-D1C1-413A-B19F-FFD7E64F150F}" dt="2021-12-15T10:55:42.528" v="1006" actId="47"/>
        <pc:sldMkLst>
          <pc:docMk/>
          <pc:sldMk cId="1513002797" sldId="850"/>
        </pc:sldMkLst>
        <pc:spChg chg="mod">
          <ac:chgData name="전 민규" userId="08652f0738251e34" providerId="LiveId" clId="{B7224198-D1C1-413A-B19F-FFD7E64F150F}" dt="2021-12-15T08:40:53.610" v="3" actId="1076"/>
          <ac:spMkLst>
            <pc:docMk/>
            <pc:sldMk cId="1513002797" sldId="850"/>
            <ac:spMk id="4" creationId="{9AD96D6A-2261-4BA6-8404-D0F06FA55EB9}"/>
          </ac:spMkLst>
        </pc:spChg>
        <pc:spChg chg="add del mod">
          <ac:chgData name="전 민규" userId="08652f0738251e34" providerId="LiveId" clId="{B7224198-D1C1-413A-B19F-FFD7E64F150F}" dt="2021-12-15T10:27:07.769" v="142" actId="478"/>
          <ac:spMkLst>
            <pc:docMk/>
            <pc:sldMk cId="1513002797" sldId="850"/>
            <ac:spMk id="14" creationId="{01444142-FD1F-4F20-BFE6-BAB7363A5B00}"/>
          </ac:spMkLst>
        </pc:spChg>
        <pc:spChg chg="add mod">
          <ac:chgData name="전 민규" userId="08652f0738251e34" providerId="LiveId" clId="{B7224198-D1C1-413A-B19F-FFD7E64F150F}" dt="2021-12-15T10:27:07.968" v="143"/>
          <ac:spMkLst>
            <pc:docMk/>
            <pc:sldMk cId="1513002797" sldId="850"/>
            <ac:spMk id="19" creationId="{E93D22DE-633E-4E6A-BE45-39B4F215FD6A}"/>
          </ac:spMkLst>
        </pc:spChg>
        <pc:spChg chg="del">
          <ac:chgData name="전 민규" userId="08652f0738251e34" providerId="LiveId" clId="{B7224198-D1C1-413A-B19F-FFD7E64F150F}" dt="2021-12-15T10:26:21.373" v="102" actId="478"/>
          <ac:spMkLst>
            <pc:docMk/>
            <pc:sldMk cId="1513002797" sldId="850"/>
            <ac:spMk id="29" creationId="{5A5FC268-73E0-48D8-81E6-43A6A2DEB284}"/>
          </ac:spMkLst>
        </pc:spChg>
        <pc:picChg chg="del">
          <ac:chgData name="전 민규" userId="08652f0738251e34" providerId="LiveId" clId="{B7224198-D1C1-413A-B19F-FFD7E64F150F}" dt="2021-12-15T08:41:01.128" v="4" actId="478"/>
          <ac:picMkLst>
            <pc:docMk/>
            <pc:sldMk cId="1513002797" sldId="850"/>
            <ac:picMk id="10242" creationId="{00000000-0000-0000-0000-000000000000}"/>
          </ac:picMkLst>
        </pc:picChg>
      </pc:sldChg>
      <pc:sldChg chg="modSp mod">
        <pc:chgData name="전 민규" userId="08652f0738251e34" providerId="LiveId" clId="{B7224198-D1C1-413A-B19F-FFD7E64F150F}" dt="2021-12-20T04:34:41.133" v="2732" actId="408"/>
        <pc:sldMkLst>
          <pc:docMk/>
          <pc:sldMk cId="4125916054" sldId="851"/>
        </pc:sldMkLst>
        <pc:spChg chg="mod">
          <ac:chgData name="전 민규" userId="08652f0738251e34" providerId="LiveId" clId="{B7224198-D1C1-413A-B19F-FFD7E64F150F}" dt="2021-12-20T04:34:41.133" v="2732" actId="408"/>
          <ac:spMkLst>
            <pc:docMk/>
            <pc:sldMk cId="4125916054" sldId="851"/>
            <ac:spMk id="4" creationId="{A89AF49E-822F-41C3-9C84-480E2AB9D6B8}"/>
          </ac:spMkLst>
        </pc:spChg>
      </pc:sldChg>
      <pc:sldChg chg="addSp delSp modSp mod">
        <pc:chgData name="전 민규" userId="08652f0738251e34" providerId="LiveId" clId="{B7224198-D1C1-413A-B19F-FFD7E64F150F}" dt="2021-12-20T04:35:36.437" v="2781"/>
        <pc:sldMkLst>
          <pc:docMk/>
          <pc:sldMk cId="2035641423" sldId="852"/>
        </pc:sldMkLst>
        <pc:spChg chg="mod">
          <ac:chgData name="전 민규" userId="08652f0738251e34" providerId="LiveId" clId="{B7224198-D1C1-413A-B19F-FFD7E64F150F}" dt="2021-12-20T04:35:36.437" v="2781"/>
          <ac:spMkLst>
            <pc:docMk/>
            <pc:sldMk cId="2035641423" sldId="852"/>
            <ac:spMk id="5" creationId="{C5FDEBA7-B5D5-4802-B76C-037F13805EAE}"/>
          </ac:spMkLst>
        </pc:spChg>
        <pc:spChg chg="del mod">
          <ac:chgData name="전 민규" userId="08652f0738251e34" providerId="LiveId" clId="{B7224198-D1C1-413A-B19F-FFD7E64F150F}" dt="2021-12-20T04:34:07.808" v="2699" actId="478"/>
          <ac:spMkLst>
            <pc:docMk/>
            <pc:sldMk cId="2035641423" sldId="852"/>
            <ac:spMk id="6" creationId="{7371BF12-6655-4D9A-A3F1-A2AAD2EF490E}"/>
          </ac:spMkLst>
        </pc:spChg>
        <pc:spChg chg="del mod">
          <ac:chgData name="전 민규" userId="08652f0738251e34" providerId="LiveId" clId="{B7224198-D1C1-413A-B19F-FFD7E64F150F}" dt="2021-12-20T04:34:07.808" v="2699" actId="478"/>
          <ac:spMkLst>
            <pc:docMk/>
            <pc:sldMk cId="2035641423" sldId="852"/>
            <ac:spMk id="7" creationId="{7499399A-AE69-4FAD-9B69-C11E0FBAEBAB}"/>
          </ac:spMkLst>
        </pc:spChg>
        <pc:spChg chg="del mod">
          <ac:chgData name="전 민규" userId="08652f0738251e34" providerId="LiveId" clId="{B7224198-D1C1-413A-B19F-FFD7E64F150F}" dt="2021-12-20T04:34:07.808" v="2699" actId="478"/>
          <ac:spMkLst>
            <pc:docMk/>
            <pc:sldMk cId="2035641423" sldId="852"/>
            <ac:spMk id="10" creationId="{284B44AB-C8C5-4916-B3B7-B7AAC7F84C24}"/>
          </ac:spMkLst>
        </pc:spChg>
        <pc:spChg chg="del">
          <ac:chgData name="전 민규" userId="08652f0738251e34" providerId="LiveId" clId="{B7224198-D1C1-413A-B19F-FFD7E64F150F}" dt="2021-12-20T04:34:07.808" v="2699" actId="478"/>
          <ac:spMkLst>
            <pc:docMk/>
            <pc:sldMk cId="2035641423" sldId="852"/>
            <ac:spMk id="14" creationId="{8550D9B5-5B31-4E21-9FF5-209C16F5DC84}"/>
          </ac:spMkLst>
        </pc:spChg>
        <pc:spChg chg="mod">
          <ac:chgData name="전 민규" userId="08652f0738251e34" providerId="LiveId" clId="{B7224198-D1C1-413A-B19F-FFD7E64F150F}" dt="2021-12-15T12:57:33.013" v="1880" actId="20577"/>
          <ac:spMkLst>
            <pc:docMk/>
            <pc:sldMk cId="2035641423" sldId="852"/>
            <ac:spMk id="20" creationId="{00000000-0000-0000-0000-000000000000}"/>
          </ac:spMkLst>
        </pc:spChg>
        <pc:spChg chg="add mod">
          <ac:chgData name="전 민규" userId="08652f0738251e34" providerId="LiveId" clId="{B7224198-D1C1-413A-B19F-FFD7E64F150F}" dt="2021-12-20T04:34:08.650" v="2700"/>
          <ac:spMkLst>
            <pc:docMk/>
            <pc:sldMk cId="2035641423" sldId="852"/>
            <ac:spMk id="21" creationId="{575818C0-DD2A-4180-880C-49D184062521}"/>
          </ac:spMkLst>
        </pc:spChg>
        <pc:spChg chg="add mod">
          <ac:chgData name="전 민규" userId="08652f0738251e34" providerId="LiveId" clId="{B7224198-D1C1-413A-B19F-FFD7E64F150F}" dt="2021-12-20T04:34:08.650" v="2700"/>
          <ac:spMkLst>
            <pc:docMk/>
            <pc:sldMk cId="2035641423" sldId="852"/>
            <ac:spMk id="22" creationId="{719BF104-9484-4F38-ADF8-70AF4441F9FA}"/>
          </ac:spMkLst>
        </pc:spChg>
        <pc:spChg chg="add mod">
          <ac:chgData name="전 민규" userId="08652f0738251e34" providerId="LiveId" clId="{B7224198-D1C1-413A-B19F-FFD7E64F150F}" dt="2021-12-20T04:34:08.650" v="2700"/>
          <ac:spMkLst>
            <pc:docMk/>
            <pc:sldMk cId="2035641423" sldId="852"/>
            <ac:spMk id="23" creationId="{87BD913F-0830-4520-9CC9-0AAB1E101684}"/>
          </ac:spMkLst>
        </pc:spChg>
        <pc:spChg chg="add mod">
          <ac:chgData name="전 민규" userId="08652f0738251e34" providerId="LiveId" clId="{B7224198-D1C1-413A-B19F-FFD7E64F150F}" dt="2021-12-20T04:34:08.650" v="2700"/>
          <ac:spMkLst>
            <pc:docMk/>
            <pc:sldMk cId="2035641423" sldId="852"/>
            <ac:spMk id="27" creationId="{48F201FE-158E-4108-8DA2-5122F456D555}"/>
          </ac:spMkLst>
        </pc:spChg>
        <pc:spChg chg="add mod">
          <ac:chgData name="전 민규" userId="08652f0738251e34" providerId="LiveId" clId="{B7224198-D1C1-413A-B19F-FFD7E64F150F}" dt="2021-12-20T04:34:08.650" v="2700"/>
          <ac:spMkLst>
            <pc:docMk/>
            <pc:sldMk cId="2035641423" sldId="852"/>
            <ac:spMk id="30" creationId="{B279351E-4A73-4244-80E7-89B03E296682}"/>
          </ac:spMkLst>
        </pc:spChg>
      </pc:sldChg>
      <pc:sldChg chg="addSp delSp modSp mod">
        <pc:chgData name="전 민규" userId="08652f0738251e34" providerId="LiveId" clId="{B7224198-D1C1-413A-B19F-FFD7E64F150F}" dt="2021-12-20T04:35:40.644" v="2783"/>
        <pc:sldMkLst>
          <pc:docMk/>
          <pc:sldMk cId="1498897738" sldId="853"/>
        </pc:sldMkLst>
        <pc:spChg chg="del">
          <ac:chgData name="전 민규" userId="08652f0738251e34" providerId="LiveId" clId="{B7224198-D1C1-413A-B19F-FFD7E64F150F}" dt="2021-12-20T04:33:18.735" v="2637" actId="478"/>
          <ac:spMkLst>
            <pc:docMk/>
            <pc:sldMk cId="1498897738" sldId="853"/>
            <ac:spMk id="15" creationId="{079E30B8-1DB8-4283-88F3-29BD70D1A911}"/>
          </ac:spMkLst>
        </pc:spChg>
        <pc:spChg chg="del">
          <ac:chgData name="전 민규" userId="08652f0738251e34" providerId="LiveId" clId="{B7224198-D1C1-413A-B19F-FFD7E64F150F}" dt="2021-12-20T04:33:18.735" v="2637" actId="478"/>
          <ac:spMkLst>
            <pc:docMk/>
            <pc:sldMk cId="1498897738" sldId="853"/>
            <ac:spMk id="16" creationId="{07FF1287-1130-45E8-93DE-073007F4E0CB}"/>
          </ac:spMkLst>
        </pc:spChg>
        <pc:spChg chg="del">
          <ac:chgData name="전 민규" userId="08652f0738251e34" providerId="LiveId" clId="{B7224198-D1C1-413A-B19F-FFD7E64F150F}" dt="2021-12-20T04:33:18.735" v="2637" actId="478"/>
          <ac:spMkLst>
            <pc:docMk/>
            <pc:sldMk cId="1498897738" sldId="853"/>
            <ac:spMk id="17" creationId="{FF54FEDE-6F35-44BB-BE24-05865908D39F}"/>
          </ac:spMkLst>
        </pc:spChg>
        <pc:spChg chg="del">
          <ac:chgData name="전 민규" userId="08652f0738251e34" providerId="LiveId" clId="{B7224198-D1C1-413A-B19F-FFD7E64F150F}" dt="2021-12-20T04:33:18.735" v="2637" actId="478"/>
          <ac:spMkLst>
            <pc:docMk/>
            <pc:sldMk cId="1498897738" sldId="853"/>
            <ac:spMk id="18" creationId="{EC7889A9-30D6-4AD6-96A6-6458C66EA3C0}"/>
          </ac:spMkLst>
        </pc:spChg>
        <pc:spChg chg="del">
          <ac:chgData name="전 민규" userId="08652f0738251e34" providerId="LiveId" clId="{B7224198-D1C1-413A-B19F-FFD7E64F150F}" dt="2021-12-20T04:35:40.402" v="2782" actId="478"/>
          <ac:spMkLst>
            <pc:docMk/>
            <pc:sldMk cId="1498897738" sldId="853"/>
            <ac:spMk id="20" creationId="{3F82F4BA-C464-44A2-961C-1F2020179383}"/>
          </ac:spMkLst>
        </pc:spChg>
        <pc:spChg chg="add mod">
          <ac:chgData name="전 민규" userId="08652f0738251e34" providerId="LiveId" clId="{B7224198-D1C1-413A-B19F-FFD7E64F150F}" dt="2021-12-20T04:33:36.907" v="2640" actId="207"/>
          <ac:spMkLst>
            <pc:docMk/>
            <pc:sldMk cId="1498897738" sldId="853"/>
            <ac:spMk id="21" creationId="{5A555721-02B1-4054-B36B-784247FBA7A8}"/>
          </ac:spMkLst>
        </pc:spChg>
        <pc:spChg chg="add mod">
          <ac:chgData name="전 민규" userId="08652f0738251e34" providerId="LiveId" clId="{B7224198-D1C1-413A-B19F-FFD7E64F150F}" dt="2021-12-20T04:33:54.517" v="2697" actId="14100"/>
          <ac:spMkLst>
            <pc:docMk/>
            <pc:sldMk cId="1498897738" sldId="853"/>
            <ac:spMk id="22" creationId="{19F298E7-CBA8-4421-914A-D7DE861EF8C2}"/>
          </ac:spMkLst>
        </pc:spChg>
        <pc:spChg chg="add mod">
          <ac:chgData name="전 민규" userId="08652f0738251e34" providerId="LiveId" clId="{B7224198-D1C1-413A-B19F-FFD7E64F150F}" dt="2021-12-20T04:33:26.900" v="2639" actId="207"/>
          <ac:spMkLst>
            <pc:docMk/>
            <pc:sldMk cId="1498897738" sldId="853"/>
            <ac:spMk id="23" creationId="{41A8CF81-E1ED-48DB-96E0-DC3DF1199E3F}"/>
          </ac:spMkLst>
        </pc:spChg>
        <pc:spChg chg="add mod">
          <ac:chgData name="전 민규" userId="08652f0738251e34" providerId="LiveId" clId="{B7224198-D1C1-413A-B19F-FFD7E64F150F}" dt="2021-12-20T04:33:19.499" v="2638"/>
          <ac:spMkLst>
            <pc:docMk/>
            <pc:sldMk cId="1498897738" sldId="853"/>
            <ac:spMk id="24" creationId="{19D1249E-6748-4673-A08F-0C7C76870206}"/>
          </ac:spMkLst>
        </pc:spChg>
        <pc:spChg chg="add mod">
          <ac:chgData name="전 민규" userId="08652f0738251e34" providerId="LiveId" clId="{B7224198-D1C1-413A-B19F-FFD7E64F150F}" dt="2021-12-20T04:33:19.499" v="2638"/>
          <ac:spMkLst>
            <pc:docMk/>
            <pc:sldMk cId="1498897738" sldId="853"/>
            <ac:spMk id="25" creationId="{9B568C88-0CD6-4035-8FD9-4B8F9B649050}"/>
          </ac:spMkLst>
        </pc:spChg>
        <pc:spChg chg="add mod">
          <ac:chgData name="전 민규" userId="08652f0738251e34" providerId="LiveId" clId="{B7224198-D1C1-413A-B19F-FFD7E64F150F}" dt="2021-12-20T04:35:40.644" v="2783"/>
          <ac:spMkLst>
            <pc:docMk/>
            <pc:sldMk cId="1498897738" sldId="853"/>
            <ac:spMk id="26" creationId="{893A3BC0-E0BE-4D2A-B033-1782EF3E873F}"/>
          </ac:spMkLst>
        </pc:spChg>
      </pc:sldChg>
      <pc:sldChg chg="addSp delSp modSp mod">
        <pc:chgData name="전 민규" userId="08652f0738251e34" providerId="LiveId" clId="{B7224198-D1C1-413A-B19F-FFD7E64F150F}" dt="2021-12-20T04:35:43.823" v="2785"/>
        <pc:sldMkLst>
          <pc:docMk/>
          <pc:sldMk cId="3815527501" sldId="854"/>
        </pc:sldMkLst>
        <pc:spChg chg="del">
          <ac:chgData name="전 민규" userId="08652f0738251e34" providerId="LiveId" clId="{B7224198-D1C1-413A-B19F-FFD7E64F150F}" dt="2021-12-20T04:35:43.624" v="2784" actId="478"/>
          <ac:spMkLst>
            <pc:docMk/>
            <pc:sldMk cId="3815527501" sldId="854"/>
            <ac:spMk id="15" creationId="{6444EBBF-F9FF-4BD3-90A0-0BBDFAF05248}"/>
          </ac:spMkLst>
        </pc:spChg>
        <pc:spChg chg="del">
          <ac:chgData name="전 민규" userId="08652f0738251e34" providerId="LiveId" clId="{B7224198-D1C1-413A-B19F-FFD7E64F150F}" dt="2021-12-20T04:32:21.173" v="2635" actId="478"/>
          <ac:spMkLst>
            <pc:docMk/>
            <pc:sldMk cId="3815527501" sldId="854"/>
            <ac:spMk id="19" creationId="{6E3CF93A-2B8B-453D-8E20-FF6FD77342F0}"/>
          </ac:spMkLst>
        </pc:spChg>
        <pc:spChg chg="del">
          <ac:chgData name="전 민규" userId="08652f0738251e34" providerId="LiveId" clId="{B7224198-D1C1-413A-B19F-FFD7E64F150F}" dt="2021-12-20T04:32:21.173" v="2635" actId="478"/>
          <ac:spMkLst>
            <pc:docMk/>
            <pc:sldMk cId="3815527501" sldId="854"/>
            <ac:spMk id="20" creationId="{51AD9EDB-1091-451D-92EA-EABF4DD9BAC5}"/>
          </ac:spMkLst>
        </pc:spChg>
        <pc:spChg chg="del">
          <ac:chgData name="전 민규" userId="08652f0738251e34" providerId="LiveId" clId="{B7224198-D1C1-413A-B19F-FFD7E64F150F}" dt="2021-12-20T04:32:21.173" v="2635" actId="478"/>
          <ac:spMkLst>
            <pc:docMk/>
            <pc:sldMk cId="3815527501" sldId="854"/>
            <ac:spMk id="21" creationId="{1E9A69B2-33F8-4081-8456-C603BEBA2094}"/>
          </ac:spMkLst>
        </pc:spChg>
        <pc:spChg chg="del">
          <ac:chgData name="전 민규" userId="08652f0738251e34" providerId="LiveId" clId="{B7224198-D1C1-413A-B19F-FFD7E64F150F}" dt="2021-12-20T04:32:21.173" v="2635" actId="478"/>
          <ac:spMkLst>
            <pc:docMk/>
            <pc:sldMk cId="3815527501" sldId="854"/>
            <ac:spMk id="22" creationId="{63C01D68-E544-4CDC-A1FF-F88F9E25CDEC}"/>
          </ac:spMkLst>
        </pc:spChg>
        <pc:spChg chg="add mod">
          <ac:chgData name="전 민규" userId="08652f0738251e34" providerId="LiveId" clId="{B7224198-D1C1-413A-B19F-FFD7E64F150F}" dt="2021-12-20T04:32:21.959" v="2636"/>
          <ac:spMkLst>
            <pc:docMk/>
            <pc:sldMk cId="3815527501" sldId="854"/>
            <ac:spMk id="26" creationId="{3A2046E4-E9BC-499A-9128-1BD0D6FEAED5}"/>
          </ac:spMkLst>
        </pc:spChg>
        <pc:spChg chg="add mod">
          <ac:chgData name="전 민규" userId="08652f0738251e34" providerId="LiveId" clId="{B7224198-D1C1-413A-B19F-FFD7E64F150F}" dt="2021-12-20T04:32:21.959" v="2636"/>
          <ac:spMkLst>
            <pc:docMk/>
            <pc:sldMk cId="3815527501" sldId="854"/>
            <ac:spMk id="28" creationId="{2F957B29-63DF-406A-BE29-55B5B737254A}"/>
          </ac:spMkLst>
        </pc:spChg>
        <pc:spChg chg="add mod">
          <ac:chgData name="전 민규" userId="08652f0738251e34" providerId="LiveId" clId="{B7224198-D1C1-413A-B19F-FFD7E64F150F}" dt="2021-12-20T04:32:21.959" v="2636"/>
          <ac:spMkLst>
            <pc:docMk/>
            <pc:sldMk cId="3815527501" sldId="854"/>
            <ac:spMk id="29" creationId="{C539D9EB-C7B0-40C2-9760-3E1304A1DA25}"/>
          </ac:spMkLst>
        </pc:spChg>
        <pc:spChg chg="add mod">
          <ac:chgData name="전 민규" userId="08652f0738251e34" providerId="LiveId" clId="{B7224198-D1C1-413A-B19F-FFD7E64F150F}" dt="2021-12-20T04:32:21.959" v="2636"/>
          <ac:spMkLst>
            <pc:docMk/>
            <pc:sldMk cId="3815527501" sldId="854"/>
            <ac:spMk id="30" creationId="{ACCC9CBE-FCE6-42BB-A694-5DBCE074826F}"/>
          </ac:spMkLst>
        </pc:spChg>
        <pc:spChg chg="add mod">
          <ac:chgData name="전 민규" userId="08652f0738251e34" providerId="LiveId" clId="{B7224198-D1C1-413A-B19F-FFD7E64F150F}" dt="2021-12-20T04:32:21.959" v="2636"/>
          <ac:spMkLst>
            <pc:docMk/>
            <pc:sldMk cId="3815527501" sldId="854"/>
            <ac:spMk id="31" creationId="{8C0AC86B-2C08-4926-A5E3-B487ACD49C5E}"/>
          </ac:spMkLst>
        </pc:spChg>
        <pc:spChg chg="add mod">
          <ac:chgData name="전 민규" userId="08652f0738251e34" providerId="LiveId" clId="{B7224198-D1C1-413A-B19F-FFD7E64F150F}" dt="2021-12-20T04:35:43.823" v="2785"/>
          <ac:spMkLst>
            <pc:docMk/>
            <pc:sldMk cId="3815527501" sldId="854"/>
            <ac:spMk id="32" creationId="{BF944C13-FEF2-42E0-9A52-E88104D77E8F}"/>
          </ac:spMkLst>
        </pc:spChg>
      </pc:sldChg>
      <pc:sldChg chg="addSp delSp modSp mod">
        <pc:chgData name="전 민규" userId="08652f0738251e34" providerId="LiveId" clId="{B7224198-D1C1-413A-B19F-FFD7E64F150F}" dt="2021-12-20T04:35:47.329" v="2787"/>
        <pc:sldMkLst>
          <pc:docMk/>
          <pc:sldMk cId="2646066236" sldId="855"/>
        </pc:sldMkLst>
        <pc:spChg chg="del">
          <ac:chgData name="전 민규" userId="08652f0738251e34" providerId="LiveId" clId="{B7224198-D1C1-413A-B19F-FFD7E64F150F}" dt="2021-12-20T04:31:32.278" v="2620" actId="478"/>
          <ac:spMkLst>
            <pc:docMk/>
            <pc:sldMk cId="2646066236" sldId="855"/>
            <ac:spMk id="19" creationId="{6E3CF93A-2B8B-453D-8E20-FF6FD77342F0}"/>
          </ac:spMkLst>
        </pc:spChg>
        <pc:spChg chg="del">
          <ac:chgData name="전 민규" userId="08652f0738251e34" providerId="LiveId" clId="{B7224198-D1C1-413A-B19F-FFD7E64F150F}" dt="2021-12-20T04:31:32.278" v="2620" actId="478"/>
          <ac:spMkLst>
            <pc:docMk/>
            <pc:sldMk cId="2646066236" sldId="855"/>
            <ac:spMk id="21" creationId="{1E9A69B2-33F8-4081-8456-C603BEBA2094}"/>
          </ac:spMkLst>
        </pc:spChg>
        <pc:spChg chg="del">
          <ac:chgData name="전 민규" userId="08652f0738251e34" providerId="LiveId" clId="{B7224198-D1C1-413A-B19F-FFD7E64F150F}" dt="2021-12-20T04:31:32.278" v="2620" actId="478"/>
          <ac:spMkLst>
            <pc:docMk/>
            <pc:sldMk cId="2646066236" sldId="855"/>
            <ac:spMk id="22" creationId="{63C01D68-E544-4CDC-A1FF-F88F9E25CDEC}"/>
          </ac:spMkLst>
        </pc:spChg>
        <pc:spChg chg="add mod">
          <ac:chgData name="전 민규" userId="08652f0738251e34" providerId="LiveId" clId="{B7224198-D1C1-413A-B19F-FFD7E64F150F}" dt="2021-12-20T04:31:33.095" v="2621"/>
          <ac:spMkLst>
            <pc:docMk/>
            <pc:sldMk cId="2646066236" sldId="855"/>
            <ac:spMk id="27" creationId="{875CB190-B677-4916-BEC7-557AA3A83A26}"/>
          </ac:spMkLst>
        </pc:spChg>
        <pc:spChg chg="del">
          <ac:chgData name="전 민규" userId="08652f0738251e34" providerId="LiveId" clId="{B7224198-D1C1-413A-B19F-FFD7E64F150F}" dt="2021-12-20T04:31:32.278" v="2620" actId="478"/>
          <ac:spMkLst>
            <pc:docMk/>
            <pc:sldMk cId="2646066236" sldId="855"/>
            <ac:spMk id="30" creationId="{5BA4353E-AD1E-4293-89AA-CC65B0615F03}"/>
          </ac:spMkLst>
        </pc:spChg>
        <pc:spChg chg="del">
          <ac:chgData name="전 민규" userId="08652f0738251e34" providerId="LiveId" clId="{B7224198-D1C1-413A-B19F-FFD7E64F150F}" dt="2021-12-20T04:35:47.128" v="2786" actId="478"/>
          <ac:spMkLst>
            <pc:docMk/>
            <pc:sldMk cId="2646066236" sldId="855"/>
            <ac:spMk id="31" creationId="{07EECDEB-41B6-4C0D-983C-84A44D8610FC}"/>
          </ac:spMkLst>
        </pc:spChg>
        <pc:spChg chg="add mod">
          <ac:chgData name="전 민규" userId="08652f0738251e34" providerId="LiveId" clId="{B7224198-D1C1-413A-B19F-FFD7E64F150F}" dt="2021-12-20T04:32:08.097" v="2634" actId="1038"/>
          <ac:spMkLst>
            <pc:docMk/>
            <pc:sldMk cId="2646066236" sldId="855"/>
            <ac:spMk id="32" creationId="{E1D2D013-BA3D-45AE-95A6-720D36730871}"/>
          </ac:spMkLst>
        </pc:spChg>
        <pc:spChg chg="add mod">
          <ac:chgData name="전 민규" userId="08652f0738251e34" providerId="LiveId" clId="{B7224198-D1C1-413A-B19F-FFD7E64F150F}" dt="2021-12-20T04:31:47.284" v="2624" actId="207"/>
          <ac:spMkLst>
            <pc:docMk/>
            <pc:sldMk cId="2646066236" sldId="855"/>
            <ac:spMk id="33" creationId="{81FB5AB8-3F6B-45D6-880F-5C3334589735}"/>
          </ac:spMkLst>
        </pc:spChg>
        <pc:spChg chg="add mod">
          <ac:chgData name="전 민규" userId="08652f0738251e34" providerId="LiveId" clId="{B7224198-D1C1-413A-B19F-FFD7E64F150F}" dt="2021-12-20T04:31:33.095" v="2621"/>
          <ac:spMkLst>
            <pc:docMk/>
            <pc:sldMk cId="2646066236" sldId="855"/>
            <ac:spMk id="34" creationId="{2ACDF574-E435-41D0-86CF-D38DA0DD2E80}"/>
          </ac:spMkLst>
        </pc:spChg>
        <pc:spChg chg="add mod">
          <ac:chgData name="전 민규" userId="08652f0738251e34" providerId="LiveId" clId="{B7224198-D1C1-413A-B19F-FFD7E64F150F}" dt="2021-12-20T04:31:37.207" v="2622" actId="207"/>
          <ac:spMkLst>
            <pc:docMk/>
            <pc:sldMk cId="2646066236" sldId="855"/>
            <ac:spMk id="35" creationId="{C789B191-4EC8-45CC-8EF6-52B99390AB01}"/>
          </ac:spMkLst>
        </pc:spChg>
        <pc:spChg chg="add mod">
          <ac:chgData name="전 민규" userId="08652f0738251e34" providerId="LiveId" clId="{B7224198-D1C1-413A-B19F-FFD7E64F150F}" dt="2021-12-20T04:35:47.329" v="2787"/>
          <ac:spMkLst>
            <pc:docMk/>
            <pc:sldMk cId="2646066236" sldId="855"/>
            <ac:spMk id="36" creationId="{10C2BBAA-0173-42FD-AC88-EE1CE29013CD}"/>
          </ac:spMkLst>
        </pc:spChg>
      </pc:sldChg>
      <pc:sldChg chg="addSp delSp modSp mod">
        <pc:chgData name="전 민규" userId="08652f0738251e34" providerId="LiveId" clId="{B7224198-D1C1-413A-B19F-FFD7E64F150F}" dt="2021-12-20T04:35:51.625" v="2789"/>
        <pc:sldMkLst>
          <pc:docMk/>
          <pc:sldMk cId="741965174" sldId="856"/>
        </pc:sldMkLst>
        <pc:spChg chg="del">
          <ac:chgData name="전 민규" userId="08652f0738251e34" providerId="LiveId" clId="{B7224198-D1C1-413A-B19F-FFD7E64F150F}" dt="2021-12-20T04:28:30.886" v="2529" actId="478"/>
          <ac:spMkLst>
            <pc:docMk/>
            <pc:sldMk cId="741965174" sldId="856"/>
            <ac:spMk id="20" creationId="{A8170BFD-25E6-4ACE-9786-35D0A7434E1D}"/>
          </ac:spMkLst>
        </pc:spChg>
        <pc:spChg chg="del">
          <ac:chgData name="전 민규" userId="08652f0738251e34" providerId="LiveId" clId="{B7224198-D1C1-413A-B19F-FFD7E64F150F}" dt="2021-12-20T04:28:37.156" v="2533" actId="478"/>
          <ac:spMkLst>
            <pc:docMk/>
            <pc:sldMk cId="741965174" sldId="856"/>
            <ac:spMk id="21" creationId="{07471166-DADE-450A-9760-551FF6790D44}"/>
          </ac:spMkLst>
        </pc:spChg>
        <pc:spChg chg="del mod">
          <ac:chgData name="전 민규" userId="08652f0738251e34" providerId="LiveId" clId="{B7224198-D1C1-413A-B19F-FFD7E64F150F}" dt="2021-12-20T04:28:33.114" v="2531" actId="478"/>
          <ac:spMkLst>
            <pc:docMk/>
            <pc:sldMk cId="741965174" sldId="856"/>
            <ac:spMk id="22" creationId="{5136EB02-BE91-465B-9CF5-ADFB1C6AC978}"/>
          </ac:spMkLst>
        </pc:spChg>
        <pc:spChg chg="del">
          <ac:chgData name="전 민규" userId="08652f0738251e34" providerId="LiveId" clId="{B7224198-D1C1-413A-B19F-FFD7E64F150F}" dt="2021-12-20T04:28:34.656" v="2532" actId="478"/>
          <ac:spMkLst>
            <pc:docMk/>
            <pc:sldMk cId="741965174" sldId="856"/>
            <ac:spMk id="23" creationId="{51FE6C3E-E316-4414-ADA0-A38790280C75}"/>
          </ac:spMkLst>
        </pc:spChg>
        <pc:spChg chg="add mod">
          <ac:chgData name="전 민규" userId="08652f0738251e34" providerId="LiveId" clId="{B7224198-D1C1-413A-B19F-FFD7E64F150F}" dt="2021-12-20T04:28:38.112" v="2534"/>
          <ac:spMkLst>
            <pc:docMk/>
            <pc:sldMk cId="741965174" sldId="856"/>
            <ac:spMk id="31" creationId="{C5C17C0C-C2AF-4EFF-9957-4990234FCCDA}"/>
          </ac:spMkLst>
        </pc:spChg>
        <pc:spChg chg="add mod">
          <ac:chgData name="전 민규" userId="08652f0738251e34" providerId="LiveId" clId="{B7224198-D1C1-413A-B19F-FFD7E64F150F}" dt="2021-12-20T04:28:38.112" v="2534"/>
          <ac:spMkLst>
            <pc:docMk/>
            <pc:sldMk cId="741965174" sldId="856"/>
            <ac:spMk id="32" creationId="{481E1C29-AE70-4802-AB7F-330AD0CED060}"/>
          </ac:spMkLst>
        </pc:spChg>
        <pc:spChg chg="add mod">
          <ac:chgData name="전 민규" userId="08652f0738251e34" providerId="LiveId" clId="{B7224198-D1C1-413A-B19F-FFD7E64F150F}" dt="2021-12-20T04:28:38.112" v="2534"/>
          <ac:spMkLst>
            <pc:docMk/>
            <pc:sldMk cId="741965174" sldId="856"/>
            <ac:spMk id="33" creationId="{2D3D7EE4-F239-4AE6-9E63-550101E713E9}"/>
          </ac:spMkLst>
        </pc:spChg>
        <pc:spChg chg="add mod">
          <ac:chgData name="전 민규" userId="08652f0738251e34" providerId="LiveId" clId="{B7224198-D1C1-413A-B19F-FFD7E64F150F}" dt="2021-12-20T04:28:38.112" v="2534"/>
          <ac:spMkLst>
            <pc:docMk/>
            <pc:sldMk cId="741965174" sldId="856"/>
            <ac:spMk id="35" creationId="{6053DD3B-E1ED-48D7-9D76-8EBBA92DB53C}"/>
          </ac:spMkLst>
        </pc:spChg>
        <pc:spChg chg="add mod">
          <ac:chgData name="전 민규" userId="08652f0738251e34" providerId="LiveId" clId="{B7224198-D1C1-413A-B19F-FFD7E64F150F}" dt="2021-12-20T04:28:38.112" v="2534"/>
          <ac:spMkLst>
            <pc:docMk/>
            <pc:sldMk cId="741965174" sldId="856"/>
            <ac:spMk id="38" creationId="{E68B5C7A-0EA7-4CA4-B699-7309F9E6E58D}"/>
          </ac:spMkLst>
        </pc:spChg>
        <pc:spChg chg="add mod">
          <ac:chgData name="전 민규" userId="08652f0738251e34" providerId="LiveId" clId="{B7224198-D1C1-413A-B19F-FFD7E64F150F}" dt="2021-12-20T04:35:51.625" v="2789"/>
          <ac:spMkLst>
            <pc:docMk/>
            <pc:sldMk cId="741965174" sldId="856"/>
            <ac:spMk id="41" creationId="{095BD64F-5108-4D3D-818F-A17103DB3049}"/>
          </ac:spMkLst>
        </pc:spChg>
        <pc:spChg chg="del">
          <ac:chgData name="전 민규" userId="08652f0738251e34" providerId="LiveId" clId="{B7224198-D1C1-413A-B19F-FFD7E64F150F}" dt="2021-12-20T04:35:51.439" v="2788" actId="478"/>
          <ac:spMkLst>
            <pc:docMk/>
            <pc:sldMk cId="741965174" sldId="856"/>
            <ac:spMk id="87" creationId="{CF580C25-83A9-42AD-9FD3-BA91F45AB57C}"/>
          </ac:spMkLst>
        </pc:spChg>
      </pc:sldChg>
      <pc:sldChg chg="addSp delSp modSp add del mod">
        <pc:chgData name="전 민규" userId="08652f0738251e34" providerId="LiveId" clId="{B7224198-D1C1-413A-B19F-FFD7E64F150F}" dt="2021-12-15T13:42:27.692" v="2089"/>
        <pc:sldMkLst>
          <pc:docMk/>
          <pc:sldMk cId="1209754580" sldId="857"/>
        </pc:sldMkLst>
        <pc:spChg chg="del">
          <ac:chgData name="전 민규" userId="08652f0738251e34" providerId="LiveId" clId="{B7224198-D1C1-413A-B19F-FFD7E64F150F}" dt="2021-12-15T13:42:27.372" v="2088" actId="478"/>
          <ac:spMkLst>
            <pc:docMk/>
            <pc:sldMk cId="1209754580" sldId="857"/>
            <ac:spMk id="30" creationId="{D2F03710-0712-43CB-972E-05046A7ABF43}"/>
          </ac:spMkLst>
        </pc:spChg>
        <pc:spChg chg="add mod">
          <ac:chgData name="전 민규" userId="08652f0738251e34" providerId="LiveId" clId="{B7224198-D1C1-413A-B19F-FFD7E64F150F}" dt="2021-12-15T13:42:27.692" v="2089"/>
          <ac:spMkLst>
            <pc:docMk/>
            <pc:sldMk cId="1209754580" sldId="857"/>
            <ac:spMk id="34" creationId="{5657E8C7-2B9D-4AC6-A27D-DB857AEF4865}"/>
          </ac:spMkLst>
        </pc:spChg>
      </pc:sldChg>
      <pc:sldChg chg="addSp delSp modSp mod ord">
        <pc:chgData name="전 민규" userId="08652f0738251e34" providerId="LiveId" clId="{B7224198-D1C1-413A-B19F-FFD7E64F150F}" dt="2021-12-15T13:42:54.196" v="2097"/>
        <pc:sldMkLst>
          <pc:docMk/>
          <pc:sldMk cId="1634909090" sldId="858"/>
        </pc:sldMkLst>
        <pc:spChg chg="add mod">
          <ac:chgData name="전 민규" userId="08652f0738251e34" providerId="LiveId" clId="{B7224198-D1C1-413A-B19F-FFD7E64F150F}" dt="2021-12-15T13:42:54.196" v="2097"/>
          <ac:spMkLst>
            <pc:docMk/>
            <pc:sldMk cId="1634909090" sldId="858"/>
            <ac:spMk id="30" creationId="{3862BFAA-CDD7-4690-843B-DB6B7E1623DE}"/>
          </ac:spMkLst>
        </pc:spChg>
        <pc:spChg chg="del">
          <ac:chgData name="전 민규" userId="08652f0738251e34" providerId="LiveId" clId="{B7224198-D1C1-413A-B19F-FFD7E64F150F}" dt="2021-12-15T13:42:52.977" v="2096" actId="478"/>
          <ac:spMkLst>
            <pc:docMk/>
            <pc:sldMk cId="1634909090" sldId="858"/>
            <ac:spMk id="51" creationId="{2F9F715F-5949-4A98-93B1-E091C029AC49}"/>
          </ac:spMkLst>
        </pc:spChg>
      </pc:sldChg>
      <pc:sldChg chg="addSp delSp modSp mod">
        <pc:chgData name="전 민규" userId="08652f0738251e34" providerId="LiveId" clId="{B7224198-D1C1-413A-B19F-FFD7E64F150F}" dt="2021-12-16T16:10:02.466" v="2275" actId="255"/>
        <pc:sldMkLst>
          <pc:docMk/>
          <pc:sldMk cId="1968744798" sldId="859"/>
        </pc:sldMkLst>
        <pc:spChg chg="mod">
          <ac:chgData name="전 민규" userId="08652f0738251e34" providerId="LiveId" clId="{B7224198-D1C1-413A-B19F-FFD7E64F150F}" dt="2021-12-16T16:10:02.466" v="2275" actId="255"/>
          <ac:spMkLst>
            <pc:docMk/>
            <pc:sldMk cId="1968744798" sldId="859"/>
            <ac:spMk id="12" creationId="{71E28C4F-62B7-44E9-B061-4BEEDCAAFDCD}"/>
          </ac:spMkLst>
        </pc:spChg>
        <pc:spChg chg="add mod">
          <ac:chgData name="전 민규" userId="08652f0738251e34" providerId="LiveId" clId="{B7224198-D1C1-413A-B19F-FFD7E64F150F}" dt="2021-12-15T13:41:51.757" v="2077"/>
          <ac:spMkLst>
            <pc:docMk/>
            <pc:sldMk cId="1968744798" sldId="859"/>
            <ac:spMk id="13" creationId="{6E4291FF-2DAE-4903-8ED0-48DEFBF15E5F}"/>
          </ac:spMkLst>
        </pc:spChg>
        <pc:spChg chg="del">
          <ac:chgData name="전 민규" userId="08652f0738251e34" providerId="LiveId" clId="{B7224198-D1C1-413A-B19F-FFD7E64F150F}" dt="2021-12-15T13:41:51.421" v="2076" actId="478"/>
          <ac:spMkLst>
            <pc:docMk/>
            <pc:sldMk cId="1968744798" sldId="859"/>
            <ac:spMk id="67" creationId="{05E8F9B0-AFDD-4CF3-BE5A-AC4B4F9F1933}"/>
          </ac:spMkLst>
        </pc:spChg>
      </pc:sldChg>
      <pc:sldChg chg="addSp delSp modSp mod">
        <pc:chgData name="전 민규" userId="08652f0738251e34" providerId="LiveId" clId="{B7224198-D1C1-413A-B19F-FFD7E64F150F}" dt="2021-12-15T13:41:48.089" v="2075"/>
        <pc:sldMkLst>
          <pc:docMk/>
          <pc:sldMk cId="2842089316" sldId="860"/>
        </pc:sldMkLst>
        <pc:spChg chg="add del mod">
          <ac:chgData name="전 민규" userId="08652f0738251e34" providerId="LiveId" clId="{B7224198-D1C1-413A-B19F-FFD7E64F150F}" dt="2021-12-15T13:41:45.615" v="2074"/>
          <ac:spMkLst>
            <pc:docMk/>
            <pc:sldMk cId="2842089316" sldId="860"/>
            <ac:spMk id="18" creationId="{AFA0172A-A03B-422C-B28C-61605939004A}"/>
          </ac:spMkLst>
        </pc:spChg>
        <pc:spChg chg="add mod">
          <ac:chgData name="전 민규" userId="08652f0738251e34" providerId="LiveId" clId="{B7224198-D1C1-413A-B19F-FFD7E64F150F}" dt="2021-12-15T13:41:48.089" v="2075"/>
          <ac:spMkLst>
            <pc:docMk/>
            <pc:sldMk cId="2842089316" sldId="860"/>
            <ac:spMk id="19" creationId="{0BE3CD78-4FE9-464A-B08F-5B27A8DE1C7B}"/>
          </ac:spMkLst>
        </pc:spChg>
        <pc:spChg chg="del">
          <ac:chgData name="전 민규" userId="08652f0738251e34" providerId="LiveId" clId="{B7224198-D1C1-413A-B19F-FFD7E64F150F}" dt="2021-12-15T13:41:42.059" v="2072" actId="478"/>
          <ac:spMkLst>
            <pc:docMk/>
            <pc:sldMk cId="2842089316" sldId="860"/>
            <ac:spMk id="67" creationId="{05E8F9B0-AFDD-4CF3-BE5A-AC4B4F9F1933}"/>
          </ac:spMkLst>
        </pc:spChg>
        <pc:cxnChg chg="add mod">
          <ac:chgData name="전 민규" userId="08652f0738251e34" providerId="LiveId" clId="{B7224198-D1C1-413A-B19F-FFD7E64F150F}" dt="2021-12-15T13:04:31.780" v="1892" actId="1582"/>
          <ac:cxnSpMkLst>
            <pc:docMk/>
            <pc:sldMk cId="2842089316" sldId="860"/>
            <ac:cxnSpMk id="6" creationId="{20B2D837-C945-4E56-81D5-66858FA9EFAA}"/>
          </ac:cxnSpMkLst>
        </pc:cxnChg>
      </pc:sldChg>
      <pc:sldChg chg="addSp delSp modSp mod">
        <pc:chgData name="전 민규" userId="08652f0738251e34" providerId="LiveId" clId="{B7224198-D1C1-413A-B19F-FFD7E64F150F}" dt="2021-12-15T13:42:02.444" v="2081"/>
        <pc:sldMkLst>
          <pc:docMk/>
          <pc:sldMk cId="1705401527" sldId="861"/>
        </pc:sldMkLst>
        <pc:spChg chg="add mod">
          <ac:chgData name="전 민규" userId="08652f0738251e34" providerId="LiveId" clId="{B7224198-D1C1-413A-B19F-FFD7E64F150F}" dt="2021-12-15T13:42:02.444" v="2081"/>
          <ac:spMkLst>
            <pc:docMk/>
            <pc:sldMk cId="1705401527" sldId="861"/>
            <ac:spMk id="17" creationId="{ECA09DB0-5932-4028-A4E7-272BD4A9C235}"/>
          </ac:spMkLst>
        </pc:spChg>
        <pc:spChg chg="del">
          <ac:chgData name="전 민규" userId="08652f0738251e34" providerId="LiveId" clId="{B7224198-D1C1-413A-B19F-FFD7E64F150F}" dt="2021-12-15T13:42:01.705" v="2080" actId="478"/>
          <ac:spMkLst>
            <pc:docMk/>
            <pc:sldMk cId="1705401527" sldId="861"/>
            <ac:spMk id="51" creationId="{2F9F715F-5949-4A98-93B1-E091C029AC49}"/>
          </ac:spMkLst>
        </pc:spChg>
      </pc:sldChg>
      <pc:sldChg chg="modSp mod">
        <pc:chgData name="전 민규" userId="08652f0738251e34" providerId="LiveId" clId="{B7224198-D1C1-413A-B19F-FFD7E64F150F}" dt="2021-12-15T13:41:26.325" v="2069"/>
        <pc:sldMkLst>
          <pc:docMk/>
          <pc:sldMk cId="1630729503" sldId="863"/>
        </pc:sldMkLst>
        <pc:spChg chg="mod">
          <ac:chgData name="전 민규" userId="08652f0738251e34" providerId="LiveId" clId="{B7224198-D1C1-413A-B19F-FFD7E64F150F}" dt="2021-12-15T13:41:26.325" v="2069"/>
          <ac:spMkLst>
            <pc:docMk/>
            <pc:sldMk cId="1630729503" sldId="863"/>
            <ac:spMk id="30" creationId="{D2F03710-0712-43CB-972E-05046A7ABF43}"/>
          </ac:spMkLst>
        </pc:spChg>
      </pc:sldChg>
      <pc:sldChg chg="addSp delSp modSp add mod">
        <pc:chgData name="전 민규" userId="08652f0738251e34" providerId="LiveId" clId="{B7224198-D1C1-413A-B19F-FFD7E64F150F}" dt="2021-12-15T12:11:16.477" v="1470" actId="478"/>
        <pc:sldMkLst>
          <pc:docMk/>
          <pc:sldMk cId="4214533282" sldId="864"/>
        </pc:sldMkLst>
        <pc:spChg chg="mod">
          <ac:chgData name="전 민규" userId="08652f0738251e34" providerId="LiveId" clId="{B7224198-D1C1-413A-B19F-FFD7E64F150F}" dt="2021-12-15T11:09:21.209" v="1290" actId="20577"/>
          <ac:spMkLst>
            <pc:docMk/>
            <pc:sldMk cId="4214533282" sldId="864"/>
            <ac:spMk id="16" creationId="{FEBB981B-8A59-40B4-95D5-4A329A34B88E}"/>
          </ac:spMkLst>
        </pc:spChg>
        <pc:spChg chg="del">
          <ac:chgData name="전 민규" userId="08652f0738251e34" providerId="LiveId" clId="{B7224198-D1C1-413A-B19F-FFD7E64F150F}" dt="2021-12-15T11:08:18.012" v="1274" actId="478"/>
          <ac:spMkLst>
            <pc:docMk/>
            <pc:sldMk cId="4214533282" sldId="864"/>
            <ac:spMk id="21" creationId="{55481762-10B0-4B8F-8BFB-3F5DC4BE2BE0}"/>
          </ac:spMkLst>
        </pc:spChg>
        <pc:spChg chg="del">
          <ac:chgData name="전 민규" userId="08652f0738251e34" providerId="LiveId" clId="{B7224198-D1C1-413A-B19F-FFD7E64F150F}" dt="2021-12-15T11:08:21.068" v="1276" actId="478"/>
          <ac:spMkLst>
            <pc:docMk/>
            <pc:sldMk cId="4214533282" sldId="864"/>
            <ac:spMk id="22" creationId="{7212588D-B2C7-45DB-A97A-3699192CC344}"/>
          </ac:spMkLst>
        </pc:spChg>
        <pc:spChg chg="del">
          <ac:chgData name="전 민규" userId="08652f0738251e34" providerId="LiveId" clId="{B7224198-D1C1-413A-B19F-FFD7E64F150F}" dt="2021-12-15T11:08:19.791" v="1275" actId="478"/>
          <ac:spMkLst>
            <pc:docMk/>
            <pc:sldMk cId="4214533282" sldId="864"/>
            <ac:spMk id="23" creationId="{6E603A19-5C92-427A-9D7E-A250CD822977}"/>
          </ac:spMkLst>
        </pc:spChg>
        <pc:spChg chg="del">
          <ac:chgData name="전 민규" userId="08652f0738251e34" providerId="LiveId" clId="{B7224198-D1C1-413A-B19F-FFD7E64F150F}" dt="2021-12-15T11:08:22.763" v="1277" actId="478"/>
          <ac:spMkLst>
            <pc:docMk/>
            <pc:sldMk cId="4214533282" sldId="864"/>
            <ac:spMk id="24" creationId="{9C23D478-1F01-40F6-BC29-E8DB43695C14}"/>
          </ac:spMkLst>
        </pc:spChg>
        <pc:spChg chg="add mod">
          <ac:chgData name="전 민규" userId="08652f0738251e34" providerId="LiveId" clId="{B7224198-D1C1-413A-B19F-FFD7E64F150F}" dt="2021-12-15T11:08:23.911" v="1278"/>
          <ac:spMkLst>
            <pc:docMk/>
            <pc:sldMk cId="4214533282" sldId="864"/>
            <ac:spMk id="25" creationId="{6EC34312-5F96-4694-AF30-0B5DBB88F6CF}"/>
          </ac:spMkLst>
        </pc:spChg>
        <pc:spChg chg="add mod">
          <ac:chgData name="전 민규" userId="08652f0738251e34" providerId="LiveId" clId="{B7224198-D1C1-413A-B19F-FFD7E64F150F}" dt="2021-12-15T11:08:23.911" v="1278"/>
          <ac:spMkLst>
            <pc:docMk/>
            <pc:sldMk cId="4214533282" sldId="864"/>
            <ac:spMk id="28" creationId="{7ACE525C-F01A-4B59-8BAF-885846E6E6F2}"/>
          </ac:spMkLst>
        </pc:spChg>
        <pc:spChg chg="add mod">
          <ac:chgData name="전 민규" userId="08652f0738251e34" providerId="LiveId" clId="{B7224198-D1C1-413A-B19F-FFD7E64F150F}" dt="2021-12-15T11:08:23.911" v="1278"/>
          <ac:spMkLst>
            <pc:docMk/>
            <pc:sldMk cId="4214533282" sldId="864"/>
            <ac:spMk id="29" creationId="{D0551312-B9EE-4608-8D1C-D4322FBF789C}"/>
          </ac:spMkLst>
        </pc:spChg>
        <pc:spChg chg="del mod">
          <ac:chgData name="전 민규" userId="08652f0738251e34" providerId="LiveId" clId="{B7224198-D1C1-413A-B19F-FFD7E64F150F}" dt="2021-12-15T10:59:28.458" v="1104" actId="478"/>
          <ac:spMkLst>
            <pc:docMk/>
            <pc:sldMk cId="4214533282" sldId="864"/>
            <ac:spMk id="30" creationId="{6ABF8D7D-28A9-4C18-B715-9D8E71A784C8}"/>
          </ac:spMkLst>
        </pc:spChg>
        <pc:spChg chg="del">
          <ac:chgData name="전 민규" userId="08652f0738251e34" providerId="LiveId" clId="{B7224198-D1C1-413A-B19F-FFD7E64F150F}" dt="2021-12-15T10:59:23.692" v="1099" actId="478"/>
          <ac:spMkLst>
            <pc:docMk/>
            <pc:sldMk cId="4214533282" sldId="864"/>
            <ac:spMk id="31" creationId="{0FA365C3-5ADF-4ACE-954E-C2AF9A19487E}"/>
          </ac:spMkLst>
        </pc:spChg>
        <pc:spChg chg="del">
          <ac:chgData name="전 민규" userId="08652f0738251e34" providerId="LiveId" clId="{B7224198-D1C1-413A-B19F-FFD7E64F150F}" dt="2021-12-15T10:59:31.111" v="1106" actId="478"/>
          <ac:spMkLst>
            <pc:docMk/>
            <pc:sldMk cId="4214533282" sldId="864"/>
            <ac:spMk id="32" creationId="{EF5977A4-2C24-43B4-8B74-BFA7DC840BA5}"/>
          </ac:spMkLst>
        </pc:spChg>
        <pc:spChg chg="add mod">
          <ac:chgData name="전 민규" userId="08652f0738251e34" providerId="LiveId" clId="{B7224198-D1C1-413A-B19F-FFD7E64F150F}" dt="2021-12-15T12:07:43.099" v="1452" actId="1076"/>
          <ac:spMkLst>
            <pc:docMk/>
            <pc:sldMk cId="4214533282" sldId="864"/>
            <ac:spMk id="33" creationId="{CFC3ACB6-19B2-4EEA-AAA4-E4D1D731F2FE}"/>
          </ac:spMkLst>
        </pc:spChg>
        <pc:spChg chg="add mod">
          <ac:chgData name="전 민규" userId="08652f0738251e34" providerId="LiveId" clId="{B7224198-D1C1-413A-B19F-FFD7E64F150F}" dt="2021-12-15T12:10:58.362" v="1467" actId="1076"/>
          <ac:spMkLst>
            <pc:docMk/>
            <pc:sldMk cId="4214533282" sldId="864"/>
            <ac:spMk id="34" creationId="{DE15C744-AAB3-4AED-87C5-FA676614D268}"/>
          </ac:spMkLst>
        </pc:spChg>
        <pc:spChg chg="add mod">
          <ac:chgData name="전 민규" userId="08652f0738251e34" providerId="LiveId" clId="{B7224198-D1C1-413A-B19F-FFD7E64F150F}" dt="2021-12-15T12:10:58.362" v="1467" actId="1076"/>
          <ac:spMkLst>
            <pc:docMk/>
            <pc:sldMk cId="4214533282" sldId="864"/>
            <ac:spMk id="36" creationId="{18B2CB58-9432-4380-BF02-3849AA25B055}"/>
          </ac:spMkLst>
        </pc:spChg>
        <pc:picChg chg="del">
          <ac:chgData name="전 민규" userId="08652f0738251e34" providerId="LiveId" clId="{B7224198-D1C1-413A-B19F-FFD7E64F150F}" dt="2021-12-15T10:59:29.069" v="1105" actId="478"/>
          <ac:picMkLst>
            <pc:docMk/>
            <pc:sldMk cId="4214533282" sldId="864"/>
            <ac:picMk id="5" creationId="{59E4F444-1DEC-42AC-AAA0-6E31CFA363BD}"/>
          </ac:picMkLst>
        </pc:picChg>
        <pc:picChg chg="add del mod">
          <ac:chgData name="전 민규" userId="08652f0738251e34" providerId="LiveId" clId="{B7224198-D1C1-413A-B19F-FFD7E64F150F}" dt="2021-12-15T12:11:16.477" v="1470" actId="478"/>
          <ac:picMkLst>
            <pc:docMk/>
            <pc:sldMk cId="4214533282" sldId="864"/>
            <ac:picMk id="6" creationId="{13956F05-4339-48BA-AE4C-0391B6FEDA8D}"/>
          </ac:picMkLst>
        </pc:picChg>
        <pc:picChg chg="del">
          <ac:chgData name="전 민규" userId="08652f0738251e34" providerId="LiveId" clId="{B7224198-D1C1-413A-B19F-FFD7E64F150F}" dt="2021-12-15T10:59:24.911" v="1100" actId="478"/>
          <ac:picMkLst>
            <pc:docMk/>
            <pc:sldMk cId="4214533282" sldId="864"/>
            <ac:picMk id="8" creationId="{FD3B1A3D-EA4C-4B3D-B49A-A3F4C1CB857C}"/>
          </ac:picMkLst>
        </pc:picChg>
        <pc:picChg chg="add mod modCrop">
          <ac:chgData name="전 민규" userId="08652f0738251e34" providerId="LiveId" clId="{B7224198-D1C1-413A-B19F-FFD7E64F150F}" dt="2021-12-15T12:10:58.362" v="1467" actId="1076"/>
          <ac:picMkLst>
            <pc:docMk/>
            <pc:sldMk cId="4214533282" sldId="864"/>
            <ac:picMk id="10" creationId="{EC482185-41CE-45FE-8436-5DE400847B50}"/>
          </ac:picMkLst>
        </pc:picChg>
        <pc:picChg chg="add del mod">
          <ac:chgData name="전 민규" userId="08652f0738251e34" providerId="LiveId" clId="{B7224198-D1C1-413A-B19F-FFD7E64F150F}" dt="2021-12-15T12:03:07.274" v="1432" actId="478"/>
          <ac:picMkLst>
            <pc:docMk/>
            <pc:sldMk cId="4214533282" sldId="864"/>
            <ac:picMk id="17" creationId="{734AC3BE-18D8-495E-9440-2FFA49135E25}"/>
          </ac:picMkLst>
        </pc:picChg>
        <pc:picChg chg="add mod">
          <ac:chgData name="전 민규" userId="08652f0738251e34" providerId="LiveId" clId="{B7224198-D1C1-413A-B19F-FFD7E64F150F}" dt="2021-12-15T12:11:13.543" v="1469" actId="1076"/>
          <ac:picMkLst>
            <pc:docMk/>
            <pc:sldMk cId="4214533282" sldId="864"/>
            <ac:picMk id="19" creationId="{F2D115A5-164E-46B7-BF27-9181712F9FC7}"/>
          </ac:picMkLst>
        </pc:picChg>
        <pc:cxnChg chg="del">
          <ac:chgData name="전 민규" userId="08652f0738251e34" providerId="LiveId" clId="{B7224198-D1C1-413A-B19F-FFD7E64F150F}" dt="2021-12-15T10:59:23.692" v="1099" actId="478"/>
          <ac:cxnSpMkLst>
            <pc:docMk/>
            <pc:sldMk cId="4214533282" sldId="864"/>
            <ac:cxnSpMk id="14" creationId="{127235D7-4306-4B87-A12F-D25CD0F45A13}"/>
          </ac:cxnSpMkLst>
        </pc:cxnChg>
        <pc:cxnChg chg="del">
          <ac:chgData name="전 민규" userId="08652f0738251e34" providerId="LiveId" clId="{B7224198-D1C1-413A-B19F-FFD7E64F150F}" dt="2021-12-15T10:59:25.661" v="1101" actId="478"/>
          <ac:cxnSpMkLst>
            <pc:docMk/>
            <pc:sldMk cId="4214533282" sldId="864"/>
            <ac:cxnSpMk id="26" creationId="{73770443-4B55-4A26-AD22-095B0556A6CB}"/>
          </ac:cxnSpMkLst>
        </pc:cxnChg>
        <pc:cxnChg chg="del">
          <ac:chgData name="전 민규" userId="08652f0738251e34" providerId="LiveId" clId="{B7224198-D1C1-413A-B19F-FFD7E64F150F}" dt="2021-12-15T10:59:26.387" v="1102" actId="478"/>
          <ac:cxnSpMkLst>
            <pc:docMk/>
            <pc:sldMk cId="4214533282" sldId="864"/>
            <ac:cxnSpMk id="27" creationId="{076FB873-9EEE-4D9E-8612-8CA9F94ADEC5}"/>
          </ac:cxnSpMkLst>
        </pc:cxnChg>
      </pc:sldChg>
      <pc:sldChg chg="addSp delSp modSp add mod">
        <pc:chgData name="전 민규" userId="08652f0738251e34" providerId="LiveId" clId="{B7224198-D1C1-413A-B19F-FFD7E64F150F}" dt="2021-12-20T04:35:55.846" v="2791"/>
        <pc:sldMkLst>
          <pc:docMk/>
          <pc:sldMk cId="3953555640" sldId="865"/>
        </pc:sldMkLst>
        <pc:spChg chg="add mod">
          <ac:chgData name="전 민규" userId="08652f0738251e34" providerId="LiveId" clId="{B7224198-D1C1-413A-B19F-FFD7E64F150F}" dt="2021-12-20T04:28:27.253" v="2528"/>
          <ac:spMkLst>
            <pc:docMk/>
            <pc:sldMk cId="3953555640" sldId="865"/>
            <ac:spMk id="16" creationId="{41154D76-B67D-4A81-82E5-6006CFDA32A8}"/>
          </ac:spMkLst>
        </pc:spChg>
        <pc:spChg chg="add mod">
          <ac:chgData name="전 민규" userId="08652f0738251e34" providerId="LiveId" clId="{B7224198-D1C1-413A-B19F-FFD7E64F150F}" dt="2021-12-20T04:30:41.082" v="2615" actId="1037"/>
          <ac:spMkLst>
            <pc:docMk/>
            <pc:sldMk cId="3953555640" sldId="865"/>
            <ac:spMk id="17" creationId="{D390ADE1-28CF-4833-B0CD-6DB499F5ABF4}"/>
          </ac:spMkLst>
        </pc:spChg>
        <pc:spChg chg="add mod">
          <ac:chgData name="전 민규" userId="08652f0738251e34" providerId="LiveId" clId="{B7224198-D1C1-413A-B19F-FFD7E64F150F}" dt="2021-12-20T04:28:27.253" v="2528"/>
          <ac:spMkLst>
            <pc:docMk/>
            <pc:sldMk cId="3953555640" sldId="865"/>
            <ac:spMk id="19" creationId="{F97BBF41-01FA-47CB-9F79-65D8FFBFFD55}"/>
          </ac:spMkLst>
        </pc:spChg>
        <pc:spChg chg="del">
          <ac:chgData name="전 민규" userId="08652f0738251e34" providerId="LiveId" clId="{B7224198-D1C1-413A-B19F-FFD7E64F150F}" dt="2021-12-20T04:28:04.143" v="2526" actId="478"/>
          <ac:spMkLst>
            <pc:docMk/>
            <pc:sldMk cId="3953555640" sldId="865"/>
            <ac:spMk id="20" creationId="{A8170BFD-25E6-4ACE-9786-35D0A7434E1D}"/>
          </ac:spMkLst>
        </pc:spChg>
        <pc:spChg chg="del">
          <ac:chgData name="전 민규" userId="08652f0738251e34" providerId="LiveId" clId="{B7224198-D1C1-413A-B19F-FFD7E64F150F}" dt="2021-12-20T04:28:12.319" v="2527" actId="478"/>
          <ac:spMkLst>
            <pc:docMk/>
            <pc:sldMk cId="3953555640" sldId="865"/>
            <ac:spMk id="21" creationId="{07471166-DADE-450A-9760-551FF6790D44}"/>
          </ac:spMkLst>
        </pc:spChg>
        <pc:spChg chg="del">
          <ac:chgData name="전 민규" userId="08652f0738251e34" providerId="LiveId" clId="{B7224198-D1C1-413A-B19F-FFD7E64F150F}" dt="2021-12-20T04:28:04.143" v="2526" actId="478"/>
          <ac:spMkLst>
            <pc:docMk/>
            <pc:sldMk cId="3953555640" sldId="865"/>
            <ac:spMk id="22" creationId="{5136EB02-BE91-465B-9CF5-ADFB1C6AC978}"/>
          </ac:spMkLst>
        </pc:spChg>
        <pc:spChg chg="del">
          <ac:chgData name="전 민규" userId="08652f0738251e34" providerId="LiveId" clId="{B7224198-D1C1-413A-B19F-FFD7E64F150F}" dt="2021-12-20T04:28:04.143" v="2526" actId="478"/>
          <ac:spMkLst>
            <pc:docMk/>
            <pc:sldMk cId="3953555640" sldId="865"/>
            <ac:spMk id="23" creationId="{51FE6C3E-E316-4414-ADA0-A38790280C75}"/>
          </ac:spMkLst>
        </pc:spChg>
        <pc:spChg chg="add mod">
          <ac:chgData name="전 민규" userId="08652f0738251e34" providerId="LiveId" clId="{B7224198-D1C1-413A-B19F-FFD7E64F150F}" dt="2021-12-20T04:30:11.262" v="2541" actId="207"/>
          <ac:spMkLst>
            <pc:docMk/>
            <pc:sldMk cId="3953555640" sldId="865"/>
            <ac:spMk id="27" creationId="{EC6E0196-A78E-4908-98D7-BD9470C1116B}"/>
          </ac:spMkLst>
        </pc:spChg>
        <pc:spChg chg="add mod">
          <ac:chgData name="전 민규" userId="08652f0738251e34" providerId="LiveId" clId="{B7224198-D1C1-413A-B19F-FFD7E64F150F}" dt="2021-12-20T04:29:56.915" v="2539" actId="207"/>
          <ac:spMkLst>
            <pc:docMk/>
            <pc:sldMk cId="3953555640" sldId="865"/>
            <ac:spMk id="28" creationId="{38CDD1C3-49B2-43A9-831F-01B62D2BC615}"/>
          </ac:spMkLst>
        </pc:spChg>
        <pc:spChg chg="add mod">
          <ac:chgData name="전 민규" userId="08652f0738251e34" providerId="LiveId" clId="{B7224198-D1C1-413A-B19F-FFD7E64F150F}" dt="2021-12-20T04:35:55.846" v="2791"/>
          <ac:spMkLst>
            <pc:docMk/>
            <pc:sldMk cId="3953555640" sldId="865"/>
            <ac:spMk id="29" creationId="{CBCDC784-7F21-4A9A-AC24-B17E23D9D21D}"/>
          </ac:spMkLst>
        </pc:spChg>
        <pc:spChg chg="del">
          <ac:chgData name="전 민규" userId="08652f0738251e34" providerId="LiveId" clId="{B7224198-D1C1-413A-B19F-FFD7E64F150F}" dt="2021-12-20T04:35:55.648" v="2790" actId="478"/>
          <ac:spMkLst>
            <pc:docMk/>
            <pc:sldMk cId="3953555640" sldId="865"/>
            <ac:spMk id="87" creationId="{CF580C25-83A9-42AD-9FD3-BA91F45AB57C}"/>
          </ac:spMkLst>
        </pc:spChg>
      </pc:sldChg>
      <pc:sldChg chg="addSp delSp modSp add mod delAnim modAnim">
        <pc:chgData name="전 민규" userId="08652f0738251e34" providerId="LiveId" clId="{B7224198-D1C1-413A-B19F-FFD7E64F150F}" dt="2021-12-15T13:42:35.392" v="2091"/>
        <pc:sldMkLst>
          <pc:docMk/>
          <pc:sldMk cId="8918889" sldId="866"/>
        </pc:sldMkLst>
        <pc:spChg chg="add mod">
          <ac:chgData name="전 민규" userId="08652f0738251e34" providerId="LiveId" clId="{B7224198-D1C1-413A-B19F-FFD7E64F150F}" dt="2021-12-15T10:57:49.327" v="1012"/>
          <ac:spMkLst>
            <pc:docMk/>
            <pc:sldMk cId="8918889" sldId="866"/>
            <ac:spMk id="19" creationId="{A8833EE8-8CAB-4011-BCED-6BC36FEF3A3E}"/>
          </ac:spMkLst>
        </pc:spChg>
        <pc:spChg chg="add mod">
          <ac:chgData name="전 민규" userId="08652f0738251e34" providerId="LiveId" clId="{B7224198-D1C1-413A-B19F-FFD7E64F150F}" dt="2021-12-15T13:42:35.392" v="2091"/>
          <ac:spMkLst>
            <pc:docMk/>
            <pc:sldMk cId="8918889" sldId="866"/>
            <ac:spMk id="20" creationId="{D810F4E5-0566-47D7-B6BF-D680BE1204F5}"/>
          </ac:spMkLst>
        </pc:spChg>
        <pc:spChg chg="del">
          <ac:chgData name="전 민규" userId="08652f0738251e34" providerId="LiveId" clId="{B7224198-D1C1-413A-B19F-FFD7E64F150F}" dt="2021-12-15T13:42:34.902" v="2090" actId="478"/>
          <ac:spMkLst>
            <pc:docMk/>
            <pc:sldMk cId="8918889" sldId="866"/>
            <ac:spMk id="30" creationId="{D2F03710-0712-43CB-972E-05046A7ABF43}"/>
          </ac:spMkLst>
        </pc:spChg>
        <pc:spChg chg="del mod">
          <ac:chgData name="전 민규" userId="08652f0738251e34" providerId="LiveId" clId="{B7224198-D1C1-413A-B19F-FFD7E64F150F}" dt="2021-12-15T10:57:48.880" v="1011" actId="478"/>
          <ac:spMkLst>
            <pc:docMk/>
            <pc:sldMk cId="8918889" sldId="866"/>
            <ac:spMk id="42" creationId="{0CDD8941-189D-477F-AD86-246999BF1461}"/>
          </ac:spMkLst>
        </pc:spChg>
      </pc:sldChg>
      <pc:sldChg chg="addSp delSp modSp add mod">
        <pc:chgData name="전 민규" userId="08652f0738251e34" providerId="LiveId" clId="{B7224198-D1C1-413A-B19F-FFD7E64F150F}" dt="2021-12-15T13:42:39.240" v="2093"/>
        <pc:sldMkLst>
          <pc:docMk/>
          <pc:sldMk cId="3479714464" sldId="867"/>
        </pc:sldMkLst>
        <pc:spChg chg="del">
          <ac:chgData name="전 민규" userId="08652f0738251e34" providerId="LiveId" clId="{B7224198-D1C1-413A-B19F-FFD7E64F150F}" dt="2021-12-15T13:42:39.022" v="2092" actId="478"/>
          <ac:spMkLst>
            <pc:docMk/>
            <pc:sldMk cId="3479714464" sldId="867"/>
            <ac:spMk id="30" creationId="{D2F03710-0712-43CB-972E-05046A7ABF43}"/>
          </ac:spMkLst>
        </pc:spChg>
        <pc:spChg chg="add mod">
          <ac:chgData name="전 민규" userId="08652f0738251e34" providerId="LiveId" clId="{B7224198-D1C1-413A-B19F-FFD7E64F150F}" dt="2021-12-15T13:42:39.240" v="2093"/>
          <ac:spMkLst>
            <pc:docMk/>
            <pc:sldMk cId="3479714464" sldId="867"/>
            <ac:spMk id="35" creationId="{884E718A-C324-417B-891C-8F0F2E58606A}"/>
          </ac:spMkLst>
        </pc:spChg>
      </pc:sldChg>
      <pc:sldChg chg="addSp delSp modSp add mod modAnim">
        <pc:chgData name="전 민규" userId="08652f0738251e34" providerId="LiveId" clId="{B7224198-D1C1-413A-B19F-FFD7E64F150F}" dt="2021-12-16T13:35:14.708" v="2109" actId="164"/>
        <pc:sldMkLst>
          <pc:docMk/>
          <pc:sldMk cId="3613772801" sldId="868"/>
        </pc:sldMkLst>
        <pc:spChg chg="mod">
          <ac:chgData name="전 민규" userId="08652f0738251e34" providerId="LiveId" clId="{B7224198-D1C1-413A-B19F-FFD7E64F150F}" dt="2021-12-15T12:18:32.391" v="1535" actId="1076"/>
          <ac:spMkLst>
            <pc:docMk/>
            <pc:sldMk cId="3613772801" sldId="868"/>
            <ac:spMk id="16" creationId="{FEBB981B-8A59-40B4-95D5-4A329A34B88E}"/>
          </ac:spMkLst>
        </pc:spChg>
        <pc:spChg chg="add del mod">
          <ac:chgData name="전 민규" userId="08652f0738251e34" providerId="LiveId" clId="{B7224198-D1C1-413A-B19F-FFD7E64F150F}" dt="2021-12-15T12:23:34.693" v="1658" actId="478"/>
          <ac:spMkLst>
            <pc:docMk/>
            <pc:sldMk cId="3613772801" sldId="868"/>
            <ac:spMk id="18" creationId="{CF9D1D84-F790-4B25-A772-6DF89BC4794C}"/>
          </ac:spMkLst>
        </pc:spChg>
        <pc:spChg chg="add mod">
          <ac:chgData name="전 민규" userId="08652f0738251e34" providerId="LiveId" clId="{B7224198-D1C1-413A-B19F-FFD7E64F150F}" dt="2021-12-15T12:26:23.806" v="1666" actId="1076"/>
          <ac:spMkLst>
            <pc:docMk/>
            <pc:sldMk cId="3613772801" sldId="868"/>
            <ac:spMk id="24" creationId="{BFDF676C-0B6F-486E-B493-90934D2BCDB8}"/>
          </ac:spMkLst>
        </pc:spChg>
        <pc:spChg chg="add mod">
          <ac:chgData name="전 민규" userId="08652f0738251e34" providerId="LiveId" clId="{B7224198-D1C1-413A-B19F-FFD7E64F150F}" dt="2021-12-15T12:26:23.806" v="1666" actId="1076"/>
          <ac:spMkLst>
            <pc:docMk/>
            <pc:sldMk cId="3613772801" sldId="868"/>
            <ac:spMk id="26" creationId="{1A6298BC-5E74-43D4-90DC-7DB0CD9C928C}"/>
          </ac:spMkLst>
        </pc:spChg>
        <pc:spChg chg="add mod">
          <ac:chgData name="전 민규" userId="08652f0738251e34" providerId="LiveId" clId="{B7224198-D1C1-413A-B19F-FFD7E64F150F}" dt="2021-12-15T12:26:23.806" v="1666" actId="1076"/>
          <ac:spMkLst>
            <pc:docMk/>
            <pc:sldMk cId="3613772801" sldId="868"/>
            <ac:spMk id="27" creationId="{FCE26EC6-B9EA-4488-8162-7923E08393FB}"/>
          </ac:spMkLst>
        </pc:spChg>
        <pc:spChg chg="add mod">
          <ac:chgData name="전 민규" userId="08652f0738251e34" providerId="LiveId" clId="{B7224198-D1C1-413A-B19F-FFD7E64F150F}" dt="2021-12-15T12:26:23.806" v="1666" actId="1076"/>
          <ac:spMkLst>
            <pc:docMk/>
            <pc:sldMk cId="3613772801" sldId="868"/>
            <ac:spMk id="30" creationId="{6C6801CA-8367-4D13-9786-DB8D9986EA34}"/>
          </ac:spMkLst>
        </pc:spChg>
        <pc:spChg chg="del">
          <ac:chgData name="전 민규" userId="08652f0738251e34" providerId="LiveId" clId="{B7224198-D1C1-413A-B19F-FFD7E64F150F}" dt="2021-12-15T12:05:42.151" v="1443" actId="478"/>
          <ac:spMkLst>
            <pc:docMk/>
            <pc:sldMk cId="3613772801" sldId="868"/>
            <ac:spMk id="33" creationId="{CFC3ACB6-19B2-4EEA-AAA4-E4D1D731F2FE}"/>
          </ac:spMkLst>
        </pc:spChg>
        <pc:spChg chg="del">
          <ac:chgData name="전 민규" userId="08652f0738251e34" providerId="LiveId" clId="{B7224198-D1C1-413A-B19F-FFD7E64F150F}" dt="2021-12-15T12:18:40.975" v="1538" actId="478"/>
          <ac:spMkLst>
            <pc:docMk/>
            <pc:sldMk cId="3613772801" sldId="868"/>
            <ac:spMk id="34" creationId="{DE15C744-AAB3-4AED-87C5-FA676614D268}"/>
          </ac:spMkLst>
        </pc:spChg>
        <pc:grpChg chg="add mod">
          <ac:chgData name="전 민규" userId="08652f0738251e34" providerId="LiveId" clId="{B7224198-D1C1-413A-B19F-FFD7E64F150F}" dt="2021-12-16T13:35:10.793" v="2108" actId="164"/>
          <ac:grpSpMkLst>
            <pc:docMk/>
            <pc:sldMk cId="3613772801" sldId="868"/>
            <ac:grpSpMk id="5" creationId="{E6373950-EA7F-4F70-A6A4-5504BAA4CC5B}"/>
          </ac:grpSpMkLst>
        </pc:grpChg>
        <pc:grpChg chg="add mod">
          <ac:chgData name="전 민규" userId="08652f0738251e34" providerId="LiveId" clId="{B7224198-D1C1-413A-B19F-FFD7E64F150F}" dt="2021-12-16T13:35:14.708" v="2109" actId="164"/>
          <ac:grpSpMkLst>
            <pc:docMk/>
            <pc:sldMk cId="3613772801" sldId="868"/>
            <ac:grpSpMk id="6" creationId="{C00CFFBE-AEB5-49F4-A308-9A0236E843A6}"/>
          </ac:grpSpMkLst>
        </pc:grpChg>
        <pc:picChg chg="add del mod">
          <ac:chgData name="전 민규" userId="08652f0738251e34" providerId="LiveId" clId="{B7224198-D1C1-413A-B19F-FFD7E64F150F}" dt="2021-12-15T12:18:16.272" v="1532" actId="478"/>
          <ac:picMkLst>
            <pc:docMk/>
            <pc:sldMk cId="3613772801" sldId="868"/>
            <ac:picMk id="5" creationId="{ED5678FC-205D-4DA2-9314-3FFF42690565}"/>
          </ac:picMkLst>
        </pc:picChg>
        <pc:picChg chg="del">
          <ac:chgData name="전 민규" userId="08652f0738251e34" providerId="LiveId" clId="{B7224198-D1C1-413A-B19F-FFD7E64F150F}" dt="2021-12-15T12:05:40.455" v="1442" actId="478"/>
          <ac:picMkLst>
            <pc:docMk/>
            <pc:sldMk cId="3613772801" sldId="868"/>
            <ac:picMk id="6" creationId="{13956F05-4339-48BA-AE4C-0391B6FEDA8D}"/>
          </ac:picMkLst>
        </pc:picChg>
        <pc:picChg chg="add mod">
          <ac:chgData name="전 민규" userId="08652f0738251e34" providerId="LiveId" clId="{B7224198-D1C1-413A-B19F-FFD7E64F150F}" dt="2021-12-16T13:35:10.793" v="2108" actId="164"/>
          <ac:picMkLst>
            <pc:docMk/>
            <pc:sldMk cId="3613772801" sldId="868"/>
            <ac:picMk id="9" creationId="{B3593437-4247-46EB-9189-B1C91160E9FC}"/>
          </ac:picMkLst>
        </pc:picChg>
        <pc:picChg chg="del">
          <ac:chgData name="전 민규" userId="08652f0738251e34" providerId="LiveId" clId="{B7224198-D1C1-413A-B19F-FFD7E64F150F}" dt="2021-12-15T12:05:42.874" v="1444" actId="478"/>
          <ac:picMkLst>
            <pc:docMk/>
            <pc:sldMk cId="3613772801" sldId="868"/>
            <ac:picMk id="10" creationId="{EC482185-41CE-45FE-8436-5DE400847B50}"/>
          </ac:picMkLst>
        </pc:picChg>
        <pc:picChg chg="add del mod">
          <ac:chgData name="전 민규" userId="08652f0738251e34" providerId="LiveId" clId="{B7224198-D1C1-413A-B19F-FFD7E64F150F}" dt="2021-12-15T12:19:03.381" v="1640" actId="478"/>
          <ac:picMkLst>
            <pc:docMk/>
            <pc:sldMk cId="3613772801" sldId="868"/>
            <ac:picMk id="14" creationId="{7DCC063C-DB49-4C2B-96B3-0055EA006E24}"/>
          </ac:picMkLst>
        </pc:picChg>
        <pc:picChg chg="add mod">
          <ac:chgData name="전 민규" userId="08652f0738251e34" providerId="LiveId" clId="{B7224198-D1C1-413A-B19F-FFD7E64F150F}" dt="2021-12-16T13:35:14.708" v="2109" actId="164"/>
          <ac:picMkLst>
            <pc:docMk/>
            <pc:sldMk cId="3613772801" sldId="868"/>
            <ac:picMk id="17" creationId="{56E3B747-E8E6-411F-8458-7AFB3317385A}"/>
          </ac:picMkLst>
        </pc:picChg>
        <pc:cxnChg chg="add mod">
          <ac:chgData name="전 민규" userId="08652f0738251e34" providerId="LiveId" clId="{B7224198-D1C1-413A-B19F-FFD7E64F150F}" dt="2021-12-16T13:35:10.793" v="2108" actId="164"/>
          <ac:cxnSpMkLst>
            <pc:docMk/>
            <pc:sldMk cId="3613772801" sldId="868"/>
            <ac:cxnSpMk id="18" creationId="{5F275EA0-5E47-4A36-9B0C-24544D6F32B9}"/>
          </ac:cxnSpMkLst>
        </pc:cxnChg>
        <pc:cxnChg chg="add mod">
          <ac:chgData name="전 민규" userId="08652f0738251e34" providerId="LiveId" clId="{B7224198-D1C1-413A-B19F-FFD7E64F150F}" dt="2021-12-16T13:35:14.708" v="2109" actId="164"/>
          <ac:cxnSpMkLst>
            <pc:docMk/>
            <pc:sldMk cId="3613772801" sldId="868"/>
            <ac:cxnSpMk id="21" creationId="{D56CBE33-013D-497C-85FD-C3935DF15FA6}"/>
          </ac:cxnSpMkLst>
        </pc:cxnChg>
      </pc:sldChg>
      <pc:sldChg chg="addSp delSp modSp add mod">
        <pc:chgData name="전 민규" userId="08652f0738251e34" providerId="LiveId" clId="{B7224198-D1C1-413A-B19F-FFD7E64F150F}" dt="2021-12-20T04:35:59.625" v="2793"/>
        <pc:sldMkLst>
          <pc:docMk/>
          <pc:sldMk cId="1387354102" sldId="869"/>
        </pc:sldMkLst>
        <pc:spChg chg="add del mod">
          <ac:chgData name="전 민규" userId="08652f0738251e34" providerId="LiveId" clId="{B7224198-D1C1-413A-B19F-FFD7E64F150F}" dt="2021-12-20T04:30:55.583" v="2616" actId="478"/>
          <ac:spMkLst>
            <pc:docMk/>
            <pc:sldMk cId="1387354102" sldId="869"/>
            <ac:spMk id="17" creationId="{125834BD-90B8-4B9B-971C-51F356C2C833}"/>
          </ac:spMkLst>
        </pc:spChg>
        <pc:spChg chg="add mod">
          <ac:chgData name="전 민규" userId="08652f0738251e34" providerId="LiveId" clId="{B7224198-D1C1-413A-B19F-FFD7E64F150F}" dt="2021-12-20T04:30:56.385" v="2617"/>
          <ac:spMkLst>
            <pc:docMk/>
            <pc:sldMk cId="1387354102" sldId="869"/>
            <ac:spMk id="19" creationId="{D11C013E-00ED-4B9D-9F80-DDD835833CE2}"/>
          </ac:spMkLst>
        </pc:spChg>
        <pc:spChg chg="del mod">
          <ac:chgData name="전 민규" userId="08652f0738251e34" providerId="LiveId" clId="{B7224198-D1C1-413A-B19F-FFD7E64F150F}" dt="2021-12-20T04:30:55.583" v="2616" actId="478"/>
          <ac:spMkLst>
            <pc:docMk/>
            <pc:sldMk cId="1387354102" sldId="869"/>
            <ac:spMk id="20" creationId="{A8170BFD-25E6-4ACE-9786-35D0A7434E1D}"/>
          </ac:spMkLst>
        </pc:spChg>
        <pc:spChg chg="del mod">
          <ac:chgData name="전 민규" userId="08652f0738251e34" providerId="LiveId" clId="{B7224198-D1C1-413A-B19F-FFD7E64F150F}" dt="2021-12-20T04:30:55.583" v="2616" actId="478"/>
          <ac:spMkLst>
            <pc:docMk/>
            <pc:sldMk cId="1387354102" sldId="869"/>
            <ac:spMk id="21" creationId="{07471166-DADE-450A-9760-551FF6790D44}"/>
          </ac:spMkLst>
        </pc:spChg>
        <pc:spChg chg="del mod">
          <ac:chgData name="전 민규" userId="08652f0738251e34" providerId="LiveId" clId="{B7224198-D1C1-413A-B19F-FFD7E64F150F}" dt="2021-12-20T04:30:55.583" v="2616" actId="478"/>
          <ac:spMkLst>
            <pc:docMk/>
            <pc:sldMk cId="1387354102" sldId="869"/>
            <ac:spMk id="22" creationId="{5136EB02-BE91-465B-9CF5-ADFB1C6AC978}"/>
          </ac:spMkLst>
        </pc:spChg>
        <pc:spChg chg="del mod">
          <ac:chgData name="전 민규" userId="08652f0738251e34" providerId="LiveId" clId="{B7224198-D1C1-413A-B19F-FFD7E64F150F}" dt="2021-12-20T04:30:55.583" v="2616" actId="478"/>
          <ac:spMkLst>
            <pc:docMk/>
            <pc:sldMk cId="1387354102" sldId="869"/>
            <ac:spMk id="23" creationId="{51FE6C3E-E316-4414-ADA0-A38790280C75}"/>
          </ac:spMkLst>
        </pc:spChg>
        <pc:spChg chg="add mod">
          <ac:chgData name="전 민규" userId="08652f0738251e34" providerId="LiveId" clId="{B7224198-D1C1-413A-B19F-FFD7E64F150F}" dt="2021-12-20T04:30:56.385" v="2617"/>
          <ac:spMkLst>
            <pc:docMk/>
            <pc:sldMk cId="1387354102" sldId="869"/>
            <ac:spMk id="27" creationId="{87926945-FA77-4509-A8A7-B7B505B2E91F}"/>
          </ac:spMkLst>
        </pc:spChg>
        <pc:spChg chg="add mod">
          <ac:chgData name="전 민규" userId="08652f0738251e34" providerId="LiveId" clId="{B7224198-D1C1-413A-B19F-FFD7E64F150F}" dt="2021-12-20T04:30:56.385" v="2617"/>
          <ac:spMkLst>
            <pc:docMk/>
            <pc:sldMk cId="1387354102" sldId="869"/>
            <ac:spMk id="28" creationId="{D6F8CFAB-BBDE-4B21-BAD1-4CCEAB907284}"/>
          </ac:spMkLst>
        </pc:spChg>
        <pc:spChg chg="add mod">
          <ac:chgData name="전 민규" userId="08652f0738251e34" providerId="LiveId" clId="{B7224198-D1C1-413A-B19F-FFD7E64F150F}" dt="2021-12-20T04:30:56.385" v="2617"/>
          <ac:spMkLst>
            <pc:docMk/>
            <pc:sldMk cId="1387354102" sldId="869"/>
            <ac:spMk id="29" creationId="{B5AC2E74-96B1-41D1-A059-EEC5D1D414C5}"/>
          </ac:spMkLst>
        </pc:spChg>
        <pc:spChg chg="add mod">
          <ac:chgData name="전 민규" userId="08652f0738251e34" providerId="LiveId" clId="{B7224198-D1C1-413A-B19F-FFD7E64F150F}" dt="2021-12-20T04:30:56.385" v="2617"/>
          <ac:spMkLst>
            <pc:docMk/>
            <pc:sldMk cId="1387354102" sldId="869"/>
            <ac:spMk id="30" creationId="{6EAB926F-77F3-462C-80A9-FD915F4DBAF0}"/>
          </ac:spMkLst>
        </pc:spChg>
        <pc:spChg chg="add mod">
          <ac:chgData name="전 민규" userId="08652f0738251e34" providerId="LiveId" clId="{B7224198-D1C1-413A-B19F-FFD7E64F150F}" dt="2021-12-20T04:35:59.625" v="2793"/>
          <ac:spMkLst>
            <pc:docMk/>
            <pc:sldMk cId="1387354102" sldId="869"/>
            <ac:spMk id="31" creationId="{C0FA13E9-7945-4065-B68C-B7152725ACCA}"/>
          </ac:spMkLst>
        </pc:spChg>
        <pc:spChg chg="mod">
          <ac:chgData name="전 민규" userId="08652f0738251e34" providerId="LiveId" clId="{B7224198-D1C1-413A-B19F-FFD7E64F150F}" dt="2021-12-15T12:39:48.304" v="1687" actId="2711"/>
          <ac:spMkLst>
            <pc:docMk/>
            <pc:sldMk cId="1387354102" sldId="869"/>
            <ac:spMk id="35" creationId="{80290D92-B999-4A0A-A183-47E1706C5F35}"/>
          </ac:spMkLst>
        </pc:spChg>
        <pc:spChg chg="del">
          <ac:chgData name="전 민규" userId="08652f0738251e34" providerId="LiveId" clId="{B7224198-D1C1-413A-B19F-FFD7E64F150F}" dt="2021-12-20T04:35:59.439" v="2792" actId="478"/>
          <ac:spMkLst>
            <pc:docMk/>
            <pc:sldMk cId="1387354102" sldId="869"/>
            <ac:spMk id="87" creationId="{CF580C25-83A9-42AD-9FD3-BA91F45AB57C}"/>
          </ac:spMkLst>
        </pc:spChg>
        <pc:cxnChg chg="mod">
          <ac:chgData name="전 민규" userId="08652f0738251e34" providerId="LiveId" clId="{B7224198-D1C1-413A-B19F-FFD7E64F150F}" dt="2021-12-15T12:39:33.245" v="1686" actId="14100"/>
          <ac:cxnSpMkLst>
            <pc:docMk/>
            <pc:sldMk cId="1387354102" sldId="869"/>
            <ac:cxnSpMk id="8" creationId="{CFB049C9-9FA9-4FBA-A90B-29601C860D43}"/>
          </ac:cxnSpMkLst>
        </pc:cxnChg>
      </pc:sldChg>
      <pc:sldChg chg="addSp delSp modSp add mod">
        <pc:chgData name="전 민규" userId="08652f0738251e34" providerId="LiveId" clId="{B7224198-D1C1-413A-B19F-FFD7E64F150F}" dt="2021-12-15T13:42:13.677" v="2087"/>
        <pc:sldMkLst>
          <pc:docMk/>
          <pc:sldMk cId="2720527919" sldId="870"/>
        </pc:sldMkLst>
        <pc:spChg chg="add mod">
          <ac:chgData name="전 민규" userId="08652f0738251e34" providerId="LiveId" clId="{B7224198-D1C1-413A-B19F-FFD7E64F150F}" dt="2021-12-15T13:42:13.677" v="2087"/>
          <ac:spMkLst>
            <pc:docMk/>
            <pc:sldMk cId="2720527919" sldId="870"/>
            <ac:spMk id="19" creationId="{15935C4E-D4A7-4791-93AC-6B87AAE9D6D9}"/>
          </ac:spMkLst>
        </pc:spChg>
        <pc:spChg chg="del">
          <ac:chgData name="전 민규" userId="08652f0738251e34" providerId="LiveId" clId="{B7224198-D1C1-413A-B19F-FFD7E64F150F}" dt="2021-12-15T13:42:13.444" v="2086" actId="478"/>
          <ac:spMkLst>
            <pc:docMk/>
            <pc:sldMk cId="2720527919" sldId="870"/>
            <ac:spMk id="30" creationId="{D2F03710-0712-43CB-972E-05046A7ABF43}"/>
          </ac:spMkLst>
        </pc:spChg>
      </pc:sldChg>
      <pc:sldChg chg="addSp delSp modSp add mod delAnim">
        <pc:chgData name="전 민규" userId="08652f0738251e34" providerId="LiveId" clId="{B7224198-D1C1-413A-B19F-FFD7E64F150F}" dt="2021-12-20T12:30:31.187" v="2858" actId="255"/>
        <pc:sldMkLst>
          <pc:docMk/>
          <pc:sldMk cId="3299497103" sldId="871"/>
        </pc:sldMkLst>
        <pc:spChg chg="del">
          <ac:chgData name="전 민규" userId="08652f0738251e34" providerId="LiveId" clId="{B7224198-D1C1-413A-B19F-FFD7E64F150F}" dt="2021-12-20T04:18:19.438" v="2298" actId="478"/>
          <ac:spMkLst>
            <pc:docMk/>
            <pc:sldMk cId="3299497103" sldId="871"/>
            <ac:spMk id="3" creationId="{C5E8D6F2-75F9-4D4B-AC97-BD33092FD6CA}"/>
          </ac:spMkLst>
        </pc:spChg>
        <pc:spChg chg="add mod">
          <ac:chgData name="전 민규" userId="08652f0738251e34" providerId="LiveId" clId="{B7224198-D1C1-413A-B19F-FFD7E64F150F}" dt="2021-12-20T04:31:02.341" v="2619"/>
          <ac:spMkLst>
            <pc:docMk/>
            <pc:sldMk cId="3299497103" sldId="871"/>
            <ac:spMk id="19" creationId="{3D06B772-64C9-4610-BB2B-78E8FAE3E8E8}"/>
          </ac:spMkLst>
        </pc:spChg>
        <pc:spChg chg="del">
          <ac:chgData name="전 민규" userId="08652f0738251e34" providerId="LiveId" clId="{B7224198-D1C1-413A-B19F-FFD7E64F150F}" dt="2021-12-20T04:31:01.594" v="2618" actId="478"/>
          <ac:spMkLst>
            <pc:docMk/>
            <pc:sldMk cId="3299497103" sldId="871"/>
            <ac:spMk id="20" creationId="{A8170BFD-25E6-4ACE-9786-35D0A7434E1D}"/>
          </ac:spMkLst>
        </pc:spChg>
        <pc:spChg chg="del">
          <ac:chgData name="전 민규" userId="08652f0738251e34" providerId="LiveId" clId="{B7224198-D1C1-413A-B19F-FFD7E64F150F}" dt="2021-12-20T04:31:01.594" v="2618" actId="478"/>
          <ac:spMkLst>
            <pc:docMk/>
            <pc:sldMk cId="3299497103" sldId="871"/>
            <ac:spMk id="21" creationId="{07471166-DADE-450A-9760-551FF6790D44}"/>
          </ac:spMkLst>
        </pc:spChg>
        <pc:spChg chg="del">
          <ac:chgData name="전 민규" userId="08652f0738251e34" providerId="LiveId" clId="{B7224198-D1C1-413A-B19F-FFD7E64F150F}" dt="2021-12-20T04:31:01.594" v="2618" actId="478"/>
          <ac:spMkLst>
            <pc:docMk/>
            <pc:sldMk cId="3299497103" sldId="871"/>
            <ac:spMk id="22" creationId="{5136EB02-BE91-465B-9CF5-ADFB1C6AC978}"/>
          </ac:spMkLst>
        </pc:spChg>
        <pc:spChg chg="del">
          <ac:chgData name="전 민규" userId="08652f0738251e34" providerId="LiveId" clId="{B7224198-D1C1-413A-B19F-FFD7E64F150F}" dt="2021-12-20T04:31:01.594" v="2618" actId="478"/>
          <ac:spMkLst>
            <pc:docMk/>
            <pc:sldMk cId="3299497103" sldId="871"/>
            <ac:spMk id="23" creationId="{51FE6C3E-E316-4414-ADA0-A38790280C75}"/>
          </ac:spMkLst>
        </pc:spChg>
        <pc:spChg chg="add mod">
          <ac:chgData name="전 민규" userId="08652f0738251e34" providerId="LiveId" clId="{B7224198-D1C1-413A-B19F-FFD7E64F150F}" dt="2021-12-20T04:31:02.341" v="2619"/>
          <ac:spMkLst>
            <pc:docMk/>
            <pc:sldMk cId="3299497103" sldId="871"/>
            <ac:spMk id="27" creationId="{CD8A0DB3-1DAC-45A0-AC45-F60D4E202487}"/>
          </ac:spMkLst>
        </pc:spChg>
        <pc:spChg chg="add mod">
          <ac:chgData name="전 민규" userId="08652f0738251e34" providerId="LiveId" clId="{B7224198-D1C1-413A-B19F-FFD7E64F150F}" dt="2021-12-20T04:31:02.341" v="2619"/>
          <ac:spMkLst>
            <pc:docMk/>
            <pc:sldMk cId="3299497103" sldId="871"/>
            <ac:spMk id="28" creationId="{CC1DF6CA-9AFA-42D3-A524-10504AABBC32}"/>
          </ac:spMkLst>
        </pc:spChg>
        <pc:spChg chg="add mod">
          <ac:chgData name="전 민규" userId="08652f0738251e34" providerId="LiveId" clId="{B7224198-D1C1-413A-B19F-FFD7E64F150F}" dt="2021-12-20T04:31:02.341" v="2619"/>
          <ac:spMkLst>
            <pc:docMk/>
            <pc:sldMk cId="3299497103" sldId="871"/>
            <ac:spMk id="29" creationId="{9FF48E4D-32B7-4295-8E73-A418B17E5312}"/>
          </ac:spMkLst>
        </pc:spChg>
        <pc:spChg chg="add mod">
          <ac:chgData name="전 민규" userId="08652f0738251e34" providerId="LiveId" clId="{B7224198-D1C1-413A-B19F-FFD7E64F150F}" dt="2021-12-20T04:31:02.341" v="2619"/>
          <ac:spMkLst>
            <pc:docMk/>
            <pc:sldMk cId="3299497103" sldId="871"/>
            <ac:spMk id="30" creationId="{FB82EC20-BC2E-4822-9891-6621A56DFA83}"/>
          </ac:spMkLst>
        </pc:spChg>
        <pc:spChg chg="add mod">
          <ac:chgData name="전 민규" userId="08652f0738251e34" providerId="LiveId" clId="{B7224198-D1C1-413A-B19F-FFD7E64F150F}" dt="2021-12-20T04:36:03.451" v="2795"/>
          <ac:spMkLst>
            <pc:docMk/>
            <pc:sldMk cId="3299497103" sldId="871"/>
            <ac:spMk id="31" creationId="{C6D6B6FA-FABC-4250-A065-F4534E0CF26B}"/>
          </ac:spMkLst>
        </pc:spChg>
        <pc:spChg chg="del mod">
          <ac:chgData name="전 민규" userId="08652f0738251e34" providerId="LiveId" clId="{B7224198-D1C1-413A-B19F-FFD7E64F150F}" dt="2021-12-20T04:18:16.971" v="2296" actId="478"/>
          <ac:spMkLst>
            <pc:docMk/>
            <pc:sldMk cId="3299497103" sldId="871"/>
            <ac:spMk id="35" creationId="{80290D92-B999-4A0A-A183-47E1706C5F35}"/>
          </ac:spMkLst>
        </pc:spChg>
        <pc:spChg chg="mod">
          <ac:chgData name="전 민규" userId="08652f0738251e34" providerId="LiveId" clId="{B7224198-D1C1-413A-B19F-FFD7E64F150F}" dt="2021-12-20T04:22:21.532" v="2318" actId="14100"/>
          <ac:spMkLst>
            <pc:docMk/>
            <pc:sldMk cId="3299497103" sldId="871"/>
            <ac:spMk id="65" creationId="{CB3CB7A0-67CE-4824-8833-95B4189CEAC9}"/>
          </ac:spMkLst>
        </pc:spChg>
        <pc:spChg chg="del">
          <ac:chgData name="전 민규" userId="08652f0738251e34" providerId="LiveId" clId="{B7224198-D1C1-413A-B19F-FFD7E64F150F}" dt="2021-12-20T04:36:03.297" v="2794" actId="478"/>
          <ac:spMkLst>
            <pc:docMk/>
            <pc:sldMk cId="3299497103" sldId="871"/>
            <ac:spMk id="87" creationId="{CF580C25-83A9-42AD-9FD3-BA91F45AB57C}"/>
          </ac:spMkLst>
        </pc:spChg>
        <pc:graphicFrameChg chg="add mod modGraphic">
          <ac:chgData name="전 민규" userId="08652f0738251e34" providerId="LiveId" clId="{B7224198-D1C1-413A-B19F-FFD7E64F150F}" dt="2021-12-20T12:30:31.187" v="2858" actId="255"/>
          <ac:graphicFrameMkLst>
            <pc:docMk/>
            <pc:sldMk cId="3299497103" sldId="871"/>
            <ac:graphicFrameMk id="2" creationId="{92A95F0A-09AF-417A-9F8D-03111516F197}"/>
          </ac:graphicFrameMkLst>
        </pc:graphicFrameChg>
        <pc:picChg chg="del">
          <ac:chgData name="전 민규" userId="08652f0738251e34" providerId="LiveId" clId="{B7224198-D1C1-413A-B19F-FFD7E64F150F}" dt="2021-12-20T04:18:13.559" v="2294" actId="478"/>
          <ac:picMkLst>
            <pc:docMk/>
            <pc:sldMk cId="3299497103" sldId="871"/>
            <ac:picMk id="6" creationId="{7127A422-3E5B-4616-B614-7287527666B7}"/>
          </ac:picMkLst>
        </pc:picChg>
        <pc:cxnChg chg="del">
          <ac:chgData name="전 민규" userId="08652f0738251e34" providerId="LiveId" clId="{B7224198-D1C1-413A-B19F-FFD7E64F150F}" dt="2021-12-20T04:18:17.973" v="2297" actId="478"/>
          <ac:cxnSpMkLst>
            <pc:docMk/>
            <pc:sldMk cId="3299497103" sldId="871"/>
            <ac:cxnSpMk id="8" creationId="{CFB049C9-9FA9-4FBA-A90B-29601C860D43}"/>
          </ac:cxnSpMkLst>
        </pc:cxn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algn="ctr">
              <a:defRPr sz="1800" b="1" i="0" u="none" strike="noStrike" kern="1200" spc="100" baseline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sz="1800" dirty="0"/>
              <a:t>국내 </a:t>
            </a:r>
            <a:r>
              <a:rPr lang="ko-KR" altLang="en-US" sz="1800" dirty="0"/>
              <a:t>체류 </a:t>
            </a:r>
            <a:r>
              <a:rPr lang="ko-KR" sz="1800" dirty="0"/>
              <a:t>외국인 </a:t>
            </a:r>
            <a:r>
              <a:rPr lang="ko-KR" altLang="en-US" sz="1800" dirty="0"/>
              <a:t>증가추이</a:t>
            </a:r>
            <a:endParaRPr lang="ko-KR" sz="1800" dirty="0"/>
          </a:p>
        </c:rich>
      </c:tx>
      <c:layout>
        <c:manualLayout>
          <c:xMode val="edge"/>
          <c:yMode val="edge"/>
          <c:x val="0.29732896888619043"/>
          <c:y val="6.0072957897843804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sz="1800" b="1" i="0" u="none" strike="noStrike" kern="1200" spc="100" baseline="0">
              <a:solidFill>
                <a:schemeClr val="tx1">
                  <a:lumMod val="75000"/>
                  <a:lumOff val="2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체류외국인</c:v>
                </c:pt>
              </c:strCache>
            </c:strRef>
          </c:tx>
          <c:spPr>
            <a:ln w="34925" cap="rnd">
              <a:solidFill>
                <a:schemeClr val="accent1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6.2835208354141275E-2"/>
                  <c:y val="-5.58016957124745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7765-4DAB-BCB1-17742F701C02}"/>
                </c:ext>
              </c:extLst>
            </c:dLbl>
            <c:dLbl>
              <c:idx val="1"/>
              <c:layout>
                <c:manualLayout>
                  <c:x val="-6.2835208354141345E-2"/>
                  <c:y val="-4.74314413556033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765-4DAB-BCB1-17742F701C02}"/>
                </c:ext>
              </c:extLst>
            </c:dLbl>
            <c:dLbl>
              <c:idx val="2"/>
              <c:layout>
                <c:manualLayout>
                  <c:x val="-6.2835208354141275E-2"/>
                  <c:y val="-5.02215261412270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7765-4DAB-BCB1-17742F701C02}"/>
                </c:ext>
              </c:extLst>
            </c:dLbl>
            <c:dLbl>
              <c:idx val="3"/>
              <c:layout>
                <c:manualLayout>
                  <c:x val="-6.8566165631584727E-2"/>
                  <c:y val="-5.58016957124745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765-4DAB-BCB1-17742F701C02}"/>
                </c:ext>
              </c:extLst>
            </c:dLbl>
            <c:dLbl>
              <c:idx val="4"/>
              <c:layout>
                <c:manualLayout>
                  <c:x val="-5.5432195404885504E-2"/>
                  <c:y val="-7.533228921184063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7765-4DAB-BCB1-17742F701C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_(* #,##0_);_(* \(#,##0\);_(* "-"_);_(@_)</c:formatCode>
                <c:ptCount val="5"/>
                <c:pt idx="0">
                  <c:v>204944.1</c:v>
                </c:pt>
                <c:pt idx="1">
                  <c:v>218049.8</c:v>
                </c:pt>
                <c:pt idx="2">
                  <c:v>236760.7</c:v>
                </c:pt>
                <c:pt idx="3">
                  <c:v>252465.6</c:v>
                </c:pt>
                <c:pt idx="4">
                  <c:v>203607.5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7765-4DAB-BCB1-17742F701C02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다문화가정</c:v>
                </c:pt>
              </c:strCache>
            </c:strRef>
          </c:tx>
          <c:spPr>
            <a:ln w="34925" cap="rnd">
              <a:solidFill>
                <a:schemeClr val="accent2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4.7734211137491232E-2"/>
                  <c:y val="-4.7431441355603336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7765-4DAB-BCB1-17742F701C02}"/>
                </c:ext>
              </c:extLst>
            </c:dLbl>
            <c:dLbl>
              <c:idx val="1"/>
              <c:layout>
                <c:manualLayout>
                  <c:x val="-4.7734211137491232E-2"/>
                  <c:y val="-4.18512717843558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765-4DAB-BCB1-17742F701C02}"/>
                </c:ext>
              </c:extLst>
            </c:dLbl>
            <c:dLbl>
              <c:idx val="2"/>
              <c:layout>
                <c:manualLayout>
                  <c:x val="-4.7734211137491302E-2"/>
                  <c:y val="-4.18512717843559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7765-4DAB-BCB1-17742F701C02}"/>
                </c:ext>
              </c:extLst>
            </c:dLbl>
            <c:dLbl>
              <c:idx val="3"/>
              <c:layout>
                <c:manualLayout>
                  <c:x val="-4.7734211137491232E-2"/>
                  <c:y val="-4.185127178435588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765-4DAB-BCB1-17742F701C02}"/>
                </c:ext>
              </c:extLst>
            </c:dLbl>
            <c:dLbl>
              <c:idx val="4"/>
              <c:layout>
                <c:manualLayout>
                  <c:x val="-4.7734211137491232E-2"/>
                  <c:y val="-4.4641356569979612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A-7765-4DAB-BCB1-17742F701C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Sheet1!$C$2:$C$6</c:f>
              <c:numCache>
                <c:formatCode>_(* #,##0_);_(* \(#,##0\);_(* "-"_);_(@_)</c:formatCode>
                <c:ptCount val="5"/>
                <c:pt idx="0">
                  <c:v>20591</c:v>
                </c:pt>
                <c:pt idx="1">
                  <c:v>20835</c:v>
                </c:pt>
                <c:pt idx="2">
                  <c:v>22698</c:v>
                </c:pt>
                <c:pt idx="3">
                  <c:v>23643</c:v>
                </c:pt>
                <c:pt idx="4">
                  <c:v>15341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B-7765-4DAB-BCB1-17742F701C02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유학생</c:v>
                </c:pt>
              </c:strCache>
            </c:strRef>
          </c:tx>
          <c:spPr>
            <a:ln w="34925" cap="rnd">
              <a:solidFill>
                <a:schemeClr val="accent3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5.4033450740241129E-2"/>
                  <c:y val="2.51107630706135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C-7765-4DAB-BCB1-17742F701C02}"/>
                </c:ext>
              </c:extLst>
            </c:dLbl>
            <c:dLbl>
              <c:idx val="1"/>
              <c:layout>
                <c:manualLayout>
                  <c:x val="-5.4033450740241129E-2"/>
                  <c:y val="5.580169571247451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D-7765-4DAB-BCB1-17742F701C02}"/>
                </c:ext>
              </c:extLst>
            </c:dLbl>
            <c:dLbl>
              <c:idx val="2"/>
              <c:layout>
                <c:manualLayout>
                  <c:x val="-5.4033450740241129E-2"/>
                  <c:y val="-3.90611869987321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E-7765-4DAB-BCB1-17742F701C02}"/>
                </c:ext>
              </c:extLst>
            </c:dLbl>
            <c:dLbl>
              <c:idx val="3"/>
              <c:layout>
                <c:manualLayout>
                  <c:x val="-5.4033450740241129E-2"/>
                  <c:y val="-3.348101742748475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F-7765-4DAB-BCB1-17742F701C02}"/>
                </c:ext>
              </c:extLst>
            </c:dLbl>
            <c:dLbl>
              <c:idx val="4"/>
              <c:layout>
                <c:manualLayout>
                  <c:x val="-5.4033450740241129E-2"/>
                  <c:y val="3.62711022131084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0-7765-4DAB-BCB1-17742F701C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Sheet1!$D$2:$D$6</c:f>
              <c:numCache>
                <c:formatCode>_(* #,##0_);_(* \(#,##0\);_(* "-"_);_(@_)</c:formatCode>
                <c:ptCount val="5"/>
                <c:pt idx="0">
                  <c:v>115927</c:v>
                </c:pt>
                <c:pt idx="1">
                  <c:v>135087</c:v>
                </c:pt>
                <c:pt idx="2">
                  <c:v>160671</c:v>
                </c:pt>
                <c:pt idx="3">
                  <c:v>180131</c:v>
                </c:pt>
                <c:pt idx="4">
                  <c:v>153361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1-7765-4DAB-BCB1-17742F701C02}"/>
            </c:ext>
          </c:extLst>
        </c:ser>
        <c:ser>
          <c:idx val="3"/>
          <c:order val="3"/>
          <c:tx>
            <c:strRef>
              <c:f>Sheet1!$E$1</c:f>
              <c:strCache>
                <c:ptCount val="1"/>
                <c:pt idx="0">
                  <c:v>영주권자수</c:v>
                </c:pt>
              </c:strCache>
            </c:strRef>
          </c:tx>
          <c:spPr>
            <a:ln w="34925" cap="rnd">
              <a:solidFill>
                <a:schemeClr val="accent4"/>
              </a:solidFill>
              <a:round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marker>
            <c:symbol val="none"/>
          </c:marker>
          <c:dLbls>
            <c:dLbl>
              <c:idx val="0"/>
              <c:layout>
                <c:manualLayout>
                  <c:x val="-5.4033450740241129E-2"/>
                  <c:y val="-4.185127178435598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2-7765-4DAB-BCB1-17742F701C02}"/>
                </c:ext>
              </c:extLst>
            </c:dLbl>
            <c:dLbl>
              <c:idx val="1"/>
              <c:layout>
                <c:manualLayout>
                  <c:x val="-5.4033450740241129E-2"/>
                  <c:y val="-6.138186528372196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3-7765-4DAB-BCB1-17742F701C02}"/>
                </c:ext>
              </c:extLst>
            </c:dLbl>
            <c:dLbl>
              <c:idx val="2"/>
              <c:layout>
                <c:manualLayout>
                  <c:x val="-5.4033450740241129E-2"/>
                  <c:y val="3.3481017427484709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4-7765-4DAB-BCB1-17742F701C02}"/>
                </c:ext>
              </c:extLst>
            </c:dLbl>
            <c:dLbl>
              <c:idx val="3"/>
              <c:layout>
                <c:manualLayout>
                  <c:x val="-5.4033450740241129E-2"/>
                  <c:y val="4.464135656997950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5-7765-4DAB-BCB1-17742F701C02}"/>
                </c:ext>
              </c:extLst>
            </c:dLbl>
            <c:dLbl>
              <c:idx val="4"/>
              <c:layout>
                <c:manualLayout>
                  <c:x val="-5.4033450740241129E-2"/>
                  <c:y val="-3.90611869987322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16-7765-4DAB-BCB1-17742F701C0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Sheet1!$E$2:$E$6</c:f>
              <c:numCache>
                <c:formatCode>_(* #,##0_);_(* \(#,##0\);_(* "-"_);_(@_)</c:formatCode>
                <c:ptCount val="5"/>
                <c:pt idx="0">
                  <c:v>130237</c:v>
                </c:pt>
                <c:pt idx="1">
                  <c:v>136334</c:v>
                </c:pt>
                <c:pt idx="2">
                  <c:v>142141</c:v>
                </c:pt>
                <c:pt idx="3">
                  <c:v>153291</c:v>
                </c:pt>
                <c:pt idx="4">
                  <c:v>160947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7-7765-4DAB-BCB1-17742F701C0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smooth val="0"/>
        <c:axId val="787540496"/>
        <c:axId val="787539248"/>
      </c:lineChart>
      <c:catAx>
        <c:axId val="7875404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lt1">
                <a:lumMod val="95000"/>
                <a:alpha val="10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7539248"/>
        <c:crosses val="autoZero"/>
        <c:auto val="1"/>
        <c:lblAlgn val="ctr"/>
        <c:lblOffset val="100"/>
        <c:noMultiLvlLbl val="0"/>
      </c:catAx>
      <c:valAx>
        <c:axId val="78753924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_(* #,##0_);_(* \(#,##0\);_(* &quot;-&quot;_);_(@_)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78754049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>
        <a:lumMod val="95000"/>
      </a:schemeClr>
    </a:solidFill>
    <a:ln>
      <a:noFill/>
    </a:ln>
    <a:effectLst/>
  </c:spPr>
  <c:txPr>
    <a:bodyPr/>
    <a:lstStyle/>
    <a:p>
      <a:pPr>
        <a:defRPr>
          <a:solidFill>
            <a:schemeClr val="tx1">
              <a:lumMod val="75000"/>
              <a:lumOff val="25000"/>
            </a:schemeClr>
          </a:solidFill>
        </a:defRPr>
      </a:pPr>
      <a:endParaRPr lang="ko-KR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spc="100" baseline="0">
                <a:solidFill>
                  <a:schemeClr val="lt1">
                    <a:lumMod val="95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pPr>
            <a:r>
              <a:rPr lang="ko-KR" altLang="en-US" sz="1800" b="1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rPr>
              <a:t>외국인 근로자 수 </a:t>
            </a:r>
            <a:r>
              <a:rPr lang="ko-KR" altLang="en-US" sz="1200" b="0" dirty="0">
                <a:latin typeface="비트로 프라이드 TTF" pitchFamily="2" charset="-127"/>
                <a:ea typeface="비트로 프라이드 TTF" pitchFamily="2" charset="-127"/>
              </a:rPr>
              <a:t>단위</a:t>
            </a:r>
            <a:r>
              <a:rPr lang="en-US" altLang="ko-KR" sz="1200" b="0" dirty="0">
                <a:latin typeface="비트로 프라이드 TTF" pitchFamily="2" charset="-127"/>
                <a:ea typeface="비트로 프라이드 TTF" pitchFamily="2" charset="-127"/>
              </a:rPr>
              <a:t>: </a:t>
            </a:r>
            <a:r>
              <a:rPr lang="ko-KR" altLang="en-US" sz="1200" b="0" dirty="0">
                <a:latin typeface="비트로 프라이드 TTF" pitchFamily="2" charset="-127"/>
                <a:ea typeface="비트로 프라이드 TTF" pitchFamily="2" charset="-127"/>
              </a:rPr>
              <a:t>명</a:t>
            </a:r>
            <a:endParaRPr lang="en-US" altLang="ko-KR" sz="2000" b="0" dirty="0">
              <a:latin typeface="비트로 프라이드 TTF" pitchFamily="2" charset="-127"/>
              <a:ea typeface="비트로 프라이드 TTF" pitchFamily="2" charset="-127"/>
            </a:endParaRPr>
          </a:p>
        </c:rich>
      </c:tx>
      <c:layout>
        <c:manualLayout>
          <c:xMode val="edge"/>
          <c:yMode val="edge"/>
          <c:x val="2.9648201906589487E-3"/>
          <c:y val="3.2894935529760513E-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spc="100" baseline="0">
              <a:solidFill>
                <a:schemeClr val="lt1">
                  <a:lumMod val="95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자료 : 연합뉴스</c:v>
                </c:pt>
              </c:strCache>
            </c:strRef>
          </c:tx>
          <c:spPr>
            <a:gradFill rotWithShape="1">
              <a:gsLst>
                <a:gs pos="0">
                  <a:schemeClr val="accent1">
                    <a:satMod val="103000"/>
                    <a:lumMod val="102000"/>
                    <a:tint val="94000"/>
                  </a:schemeClr>
                </a:gs>
                <a:gs pos="50000">
                  <a:schemeClr val="accent1">
                    <a:satMod val="110000"/>
                    <a:lumMod val="100000"/>
                    <a:shade val="100000"/>
                  </a:schemeClr>
                </a:gs>
                <a:gs pos="100000">
                  <a:schemeClr val="accent1">
                    <a:lumMod val="99000"/>
                    <a:satMod val="120000"/>
                    <a:shade val="78000"/>
                  </a:schemeClr>
                </a:gs>
              </a:gsLst>
              <a:lin ang="5400000" scaled="0"/>
            </a:gradFill>
            <a:ln>
              <a:noFill/>
            </a:ln>
            <a:effectLst>
              <a:outerShdw blurRad="57150" dist="19050" dir="5400000" algn="ctr" rotWithShape="0">
                <a:srgbClr val="000000">
                  <a:alpha val="63000"/>
                </a:srgbClr>
              </a:outerShdw>
            </a:effectLst>
          </c:spPr>
          <c:invertIfNegative val="0"/>
          <c:dLbls>
            <c:dLbl>
              <c:idx val="0"/>
              <c:layout>
                <c:manualLayout>
                  <c:x val="2.7177204460988643E-17"/>
                  <c:y val="-1.0989314004297928E-2"/>
                </c:manualLayout>
              </c:layout>
              <c:tx>
                <c:rich>
                  <a:bodyPr/>
                  <a:lstStyle/>
                  <a:p>
                    <a:fld id="{6E7F6CD3-073F-4C8D-962F-531E858886AD}" type="VALUE">
                      <a:rPr lang="en-US" altLang="ko-KR" b="0" i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pPr/>
                      <a:t>[값]</a:t>
                    </a:fld>
                    <a:r>
                      <a:rPr lang="ko-KR" altLang="en-US" b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만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5689-4201-B7D8-9E23AED2C7E4}"/>
                </c:ext>
              </c:extLst>
            </c:dLbl>
            <c:dLbl>
              <c:idx val="1"/>
              <c:layout>
                <c:manualLayout>
                  <c:x val="0"/>
                  <c:y val="-1.7026004751724121E-2"/>
                </c:manualLayout>
              </c:layout>
              <c:tx>
                <c:rich>
                  <a:bodyPr/>
                  <a:lstStyle/>
                  <a:p>
                    <a:fld id="{B452E9F1-87AC-4A13-9549-2963133472D3}" type="VALUE">
                      <a:rPr lang="en-US" altLang="ko-KR" b="0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pPr/>
                      <a:t>[값]</a:t>
                    </a:fld>
                    <a:r>
                      <a:rPr lang="ko-KR" altLang="en-US" b="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만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5-5689-4201-B7D8-9E23AED2C7E4}"/>
                </c:ext>
              </c:extLst>
            </c:dLbl>
            <c:dLbl>
              <c:idx val="2"/>
              <c:layout>
                <c:manualLayout>
                  <c:x val="0"/>
                  <c:y val="-1.035562823523109E-2"/>
                </c:manualLayout>
              </c:layout>
              <c:tx>
                <c:rich>
                  <a:bodyPr/>
                  <a:lstStyle/>
                  <a:p>
                    <a:fld id="{3E1FEB89-E78B-4603-BBC8-6A159D6A1F78}" type="VALUE">
                      <a:rPr lang="en-US" altLang="ko-KR" smtClean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pPr/>
                      <a:t>[값]</a:t>
                    </a:fld>
                    <a:r>
                      <a: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만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5689-4201-B7D8-9E23AED2C7E4}"/>
                </c:ext>
              </c:extLst>
            </c:dLbl>
            <c:dLbl>
              <c:idx val="3"/>
              <c:layout>
                <c:manualLayout>
                  <c:x val="0"/>
                  <c:y val="-1.0355628235231121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252</a:t>
                    </a:r>
                    <a:r>
                      <a: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만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7-5689-4201-B7D8-9E23AED2C7E4}"/>
                </c:ext>
              </c:extLst>
            </c:dLbl>
            <c:dLbl>
              <c:idx val="4"/>
              <c:layout>
                <c:manualLayout>
                  <c:x val="-2.9648201906590575E-3"/>
                  <c:y val="-1.3690816493477606E-2"/>
                </c:manualLayout>
              </c:layout>
              <c:tx>
                <c:rich>
                  <a:bodyPr/>
                  <a:lstStyle/>
                  <a:p>
                    <a:r>
                      <a:rPr lang="en-US" altLang="ko-KR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204</a:t>
                    </a:r>
                    <a:r>
                      <a:rPr lang="ko-KR" altLang="en-US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rPr>
                      <a:t>만</a:t>
                    </a:r>
                  </a:p>
                </c:rich>
              </c:tx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showDataLabelsRange val="0"/>
                </c:ext>
                <c:ext xmlns:c16="http://schemas.microsoft.com/office/drawing/2014/chart" uri="{C3380CC4-5D6E-409C-BE32-E72D297353CC}">
                  <c16:uniqueId val="{00000008-5689-4201-B7D8-9E23AED2C7E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chemeClr val="lt1">
                        <a:lumMod val="85000"/>
                      </a:schemeClr>
                    </a:solidFill>
                    <a:latin typeface="+mn-lt"/>
                    <a:ea typeface="+mn-ea"/>
                    <a:cs typeface="+mn-cs"/>
                  </a:defRPr>
                </a:pPr>
                <a:endParaRPr lang="ko-K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numRef>
              <c:f>Sheet1!$A$2:$A$6</c:f>
              <c:numCache>
                <c:formatCode>General</c:formatCode>
                <c:ptCount val="5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205</c:v>
                </c:pt>
                <c:pt idx="1">
                  <c:v>218</c:v>
                </c:pt>
                <c:pt idx="2">
                  <c:v>237</c:v>
                </c:pt>
                <c:pt idx="3">
                  <c:v>252</c:v>
                </c:pt>
                <c:pt idx="4">
                  <c:v>204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689-4201-B7D8-9E23AED2C7E4}"/>
            </c:ext>
          </c:extLst>
        </c:ser>
        <c:dLbls>
          <c:dLblPos val="in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overlap val="-24"/>
        <c:axId val="1504614720"/>
        <c:axId val="1504616384"/>
      </c:barChart>
      <c:catAx>
        <c:axId val="150461472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>
                <a:lumMod val="95000"/>
                <a:alpha val="54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4616384"/>
        <c:crosses val="autoZero"/>
        <c:auto val="1"/>
        <c:lblAlgn val="ctr"/>
        <c:lblOffset val="100"/>
        <c:noMultiLvlLbl val="0"/>
      </c:catAx>
      <c:valAx>
        <c:axId val="1504616384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lt1">
                  <a:lumMod val="95000"/>
                  <a:alpha val="10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lt1">
                    <a:lumMod val="8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0461472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9.6996310316290288E-2"/>
          <c:y val="0.90866123335374449"/>
          <c:w val="0.34579001369186646"/>
          <c:h val="7.2592867266597874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lt1">
                  <a:lumMod val="8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272B37"/>
    </a:solidFill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3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tx1"/>
    </cs:fontRef>
  </cs:dataPoint>
  <cs:dataPoint3D>
    <cs:lnRef idx="0"/>
    <cs:fillRef idx="3">
      <cs:styleClr val="auto"/>
    </cs:fillRef>
    <cs:effectRef idx="3"/>
    <cs:fontRef idx="minor">
      <a:schemeClr val="tx1"/>
    </cs:fontRef>
  </cs:dataPoint3D>
  <cs:dataPointLine>
    <cs:lnRef idx="0">
      <cs:styleClr val="auto"/>
    </cs:lnRef>
    <cs:fillRef idx="3"/>
    <cs:effectRef idx="3"/>
    <cs:fontRef idx="minor">
      <a:schemeClr val="tx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tx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tx1"/>
    </cs:fontRef>
  </cs:plotArea>
  <cs:plotArea3D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tx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09">
  <cs:axisTitle>
    <cs:lnRef idx="0"/>
    <cs:fillRef idx="0"/>
    <cs:effectRef idx="0"/>
    <cs:fontRef idx="minor">
      <a:schemeClr val="lt1">
        <a:lumMod val="85000"/>
      </a:schemeClr>
    </cs:fontRef>
    <cs:defRPr sz="1197" b="1" kern="1200" cap="all"/>
  </cs:axisTitle>
  <cs:category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dk1">
              <a:lumMod val="65000"/>
              <a:lumOff val="35000"/>
            </a:schemeClr>
          </a:gs>
          <a:gs pos="100000">
            <a:schemeClr val="dk1">
              <a:lumMod val="85000"/>
              <a:lumOff val="15000"/>
            </a:schemeClr>
          </a:gs>
        </a:gsLst>
        <a:path path="circle">
          <a:fillToRect l="50000" t="50000" r="50000" b="50000"/>
        </a:path>
        <a:tileRect/>
      </a:gradFill>
    </cs:spPr>
    <cs:defRPr sz="1330" kern="1200"/>
  </cs:chartArea>
  <cs:dataLabel>
    <cs:lnRef idx="0"/>
    <cs:fillRef idx="0"/>
    <cs:effectRef idx="0"/>
    <cs:fontRef idx="minor">
      <a:schemeClr val="lt1">
        <a:lumMod val="8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3"/>
    <cs:fontRef idx="minor">
      <a:schemeClr val="lt1"/>
    </cs:fontRef>
  </cs:dataPoint>
  <cs:dataPoint3D>
    <cs:lnRef idx="0"/>
    <cs:fillRef idx="3">
      <cs:styleClr val="auto"/>
    </cs:fillRef>
    <cs:effectRef idx="3"/>
    <cs:fontRef idx="minor">
      <a:schemeClr val="lt1"/>
    </cs:fontRef>
  </cs:dataPoint3D>
  <cs:dataPointLine>
    <cs:lnRef idx="0">
      <cs:styleClr val="auto"/>
    </cs:lnRef>
    <cs:fillRef idx="3"/>
    <cs:effectRef idx="3"/>
    <cs:fontRef idx="minor">
      <a:schemeClr val="lt1"/>
    </cs:fontRef>
    <cs:spPr>
      <a:ln w="3492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3">
      <cs:styleClr val="auto"/>
    </cs:fillRef>
    <cs:effectRef idx="3"/>
    <cs:fontRef idx="minor">
      <a:schemeClr val="lt1"/>
    </cs:fontRef>
    <cs:spPr>
      <a:ln w="9525">
        <a:solidFill>
          <a:schemeClr val="phClr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3"/>
    <cs:fontRef idx="minor">
      <a:schemeClr val="lt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lt1">
        <a:lumMod val="85000"/>
      </a:schemeClr>
    </cs:fontRef>
    <cs:spPr>
      <a:ln w="9525">
        <a:solidFill>
          <a:schemeClr val="lt1">
            <a:lumMod val="95000"/>
            <a:alpha val="54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lt1"/>
    </cs:fontRef>
    <cs:spPr>
      <a:solidFill>
        <a:schemeClr val="dk1">
          <a:lumMod val="75000"/>
          <a:lumOff val="25000"/>
        </a:schemeClr>
      </a:solidFill>
      <a:ln w="9525">
        <a:solidFill>
          <a:schemeClr val="lt1">
            <a:lumMod val="95000"/>
            <a:alpha val="54000"/>
          </a:schemeClr>
        </a:solidFill>
      </a:ln>
    </cs:spPr>
  </cs:downBar>
  <cs:drop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</a:schemeClr>
        </a:solidFill>
        <a:round/>
      </a:ln>
    </cs:spPr>
  </cs:errorBar>
  <cs:floor>
    <cs:lnRef idx="0"/>
    <cs:fillRef idx="0"/>
    <cs:effectRef idx="0"/>
    <cs:fontRef idx="minor">
      <a:schemeClr val="lt1"/>
    </cs:fontRef>
  </cs:floor>
  <cs:gridlineMajor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10000"/>
          </a:schemeClr>
        </a:solidFill>
        <a:round/>
      </a:ln>
    </cs:spPr>
  </cs:gridlineMajor>
  <cs:gridlineMinor>
    <cs:lnRef idx="0"/>
    <cs:fillRef idx="0"/>
    <cs:effectRef idx="0"/>
    <cs:fontRef idx="minor">
      <a:schemeClr val="lt1"/>
    </cs:fontRef>
    <cs:spPr>
      <a:ln>
        <a:solidFill>
          <a:schemeClr val="lt1">
            <a:lumMod val="95000"/>
            <a:alpha val="5000"/>
          </a:schemeClr>
        </a:solidFill>
      </a:ln>
    </cs:spPr>
  </cs:gridlineMinor>
  <cs:hiLo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lt1"/>
    </cs:fontRef>
    <cs:spPr>
      <a:ln w="9525">
        <a:solidFill>
          <a:schemeClr val="lt1">
            <a:lumMod val="95000"/>
            <a:alpha val="54000"/>
          </a:schemeClr>
        </a:solidFill>
      </a:ln>
    </cs:spPr>
  </cs:leaderLine>
  <cs:legend>
    <cs:lnRef idx="0"/>
    <cs:fillRef idx="0"/>
    <cs:effectRef idx="0"/>
    <cs:fontRef idx="minor">
      <a:schemeClr val="lt1">
        <a:lumMod val="85000"/>
      </a:schemeClr>
    </cs:fontRef>
    <cs:defRPr sz="1197" kern="1200"/>
  </cs:legend>
  <cs:plotArea>
    <cs:lnRef idx="0"/>
    <cs:fillRef idx="0"/>
    <cs:effectRef idx="0"/>
    <cs:fontRef idx="minor">
      <a:schemeClr val="lt1"/>
    </cs:fontRef>
  </cs:plotArea>
  <cs:plotArea3D>
    <cs:lnRef idx="0"/>
    <cs:fillRef idx="0"/>
    <cs:effectRef idx="0"/>
    <cs:fontRef idx="minor">
      <a:schemeClr val="lt1"/>
    </cs:fontRef>
  </cs:plotArea3D>
  <cs:seriesAxis>
    <cs:lnRef idx="0"/>
    <cs:fillRef idx="0"/>
    <cs:effectRef idx="0"/>
    <cs:fontRef idx="minor">
      <a:schemeClr val="lt1">
        <a:lumMod val="85000"/>
      </a:schemeClr>
    </cs:fontRef>
    <cs:spPr>
      <a:ln w="12700" cap="flat" cmpd="sng" algn="ctr">
        <a:solidFill>
          <a:schemeClr val="lt1">
            <a:lumMod val="95000"/>
            <a:alpha val="54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lt1"/>
    </cs:fontRef>
    <cs:spPr>
      <a:ln w="9525" cap="flat" cmpd="sng" algn="ctr">
        <a:solidFill>
          <a:schemeClr val="lt1">
            <a:lumMod val="95000"/>
            <a:alpha val="54000"/>
          </a:schemeClr>
        </a:solidFill>
        <a:round/>
      </a:ln>
    </cs:spPr>
  </cs:seriesLine>
  <cs:title>
    <cs:lnRef idx="0"/>
    <cs:fillRef idx="0"/>
    <cs:effectRef idx="0"/>
    <cs:fontRef idx="minor">
      <a:schemeClr val="lt1">
        <a:lumMod val="95000"/>
      </a:schemeClr>
    </cs:fontRef>
    <cs:defRPr sz="2128" b="1" kern="1200" spc="100" baseline="0">
      <a:effectLst>
        <a:outerShdw blurRad="50800" dist="38100" dir="5400000" algn="t" rotWithShape="0">
          <a:prstClr val="black">
            <a:alpha val="40000"/>
          </a:prstClr>
        </a:outerShdw>
      </a:effectLst>
    </cs:defRPr>
  </cs:title>
  <cs:trendline>
    <cs:lnRef idx="0">
      <cs:styleClr val="auto"/>
    </cs:lnRef>
    <cs:fillRef idx="0"/>
    <cs:effectRef idx="0"/>
    <cs:fontRef idx="minor">
      <a:schemeClr val="lt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lt1">
        <a:lumMod val="85000"/>
      </a:schemeClr>
    </cs:fontRef>
    <cs:defRPr sz="1197" kern="1200"/>
  </cs:trendlineLabel>
  <cs:upBar>
    <cs:lnRef idx="0"/>
    <cs:fillRef idx="0"/>
    <cs:effectRef idx="0"/>
    <cs:fontRef idx="minor">
      <a:schemeClr val="lt1"/>
    </cs:fontRef>
    <cs:spPr>
      <a:solidFill>
        <a:schemeClr val="lt1"/>
      </a:solidFill>
      <a:ln w="9525">
        <a:solidFill>
          <a:schemeClr val="lt1">
            <a:lumMod val="95000"/>
            <a:alpha val="54000"/>
          </a:schemeClr>
        </a:solidFill>
      </a:ln>
    </cs:spPr>
  </cs:upBar>
  <cs:valueAxis>
    <cs:lnRef idx="0"/>
    <cs:fillRef idx="0"/>
    <cs:effectRef idx="0"/>
    <cs:fontRef idx="minor">
      <a:schemeClr val="lt1">
        <a:lumMod val="85000"/>
      </a:schemeClr>
    </cs:fontRef>
    <cs:defRPr sz="1197" kern="1200"/>
  </cs:valueAxis>
  <cs:wall>
    <cs:lnRef idx="0"/>
    <cs:fillRef idx="0"/>
    <cs:effectRef idx="0"/>
    <cs:fontRef idx="minor">
      <a:schemeClr val="lt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AFEDA09-66AD-42FC-AFC7-2AFED7E84589}" type="datetimeFigureOut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25A005-7B31-4677-B766-4FE2E24648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846497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</a:t>
            </a:r>
            <a:r>
              <a:rPr lang="ko-KR" altLang="en-US" dirty="0" err="1"/>
              <a:t>추가합시당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5A005-7B31-4677-B766-4FE2E2464830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47221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</a:t>
            </a:r>
            <a:r>
              <a:rPr lang="ko-KR" altLang="en-US" dirty="0" err="1"/>
              <a:t>추가합시당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5A005-7B31-4677-B766-4FE2E2464830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33212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</a:t>
            </a:r>
            <a:r>
              <a:rPr lang="ko-KR" altLang="en-US" dirty="0" err="1"/>
              <a:t>추가합시당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5A005-7B31-4677-B766-4FE2E2464830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68810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음성 </a:t>
            </a:r>
            <a:r>
              <a:rPr lang="ko-KR" altLang="en-US" dirty="0" err="1"/>
              <a:t>추가합시당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25A005-7B31-4677-B766-4FE2E2464830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6232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C46A96-6148-4350-9F68-0E61D809C1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F14E47-093C-4008-93FA-4B7F48F4E3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CFC057-C412-486B-A99B-FCD86B7DE0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358E9C-5E7B-4A51-9652-4F9AF01E2101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7B2F63-BEAE-4617-A0D2-2A3C8D5DA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0F2803D-3A10-4987-966E-6F4068E56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53699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20C86E-A1F4-443F-A10E-CA5B35D3F0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99C56D0-DC9E-461B-8F26-4E6288E7B35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C8B378-598C-473E-BEB1-4BEFC62243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AC6652-72D8-41DB-BCAB-8A1E791E1EF7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114C723-3CED-4001-94ED-98060B9635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CC45B69-FC2D-4A12-BA28-B88C9CE29B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844261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A094A5-1A20-4702-A465-5F320A6894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4E9D90E-8CA0-465A-A608-C7E8316C7D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052A224-1BA9-4597-9DCC-B9B8C650B3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4C3AA9-43EA-466B-A930-99E676F96E73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31DEFB-F063-455A-9257-3C00CE0E71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E301B7A-2B15-4203-A84D-46859DB63F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33045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015037-4EB6-48D3-90AC-714F5AE95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1AACAF6-D2AD-4997-83FC-10610FB7825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79D616C-0438-4967-9A8D-3FC96F98E1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DFBE62-8981-4678-BFF0-5F72BED2CC18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829DD5-E028-4E32-8DBD-C91B734DC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8C4C06E-A465-475A-9E5D-CBF1BA272A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1215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2EB2812-2EB2-4D07-AC21-780BCFEB19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FBD0CCF-9DEB-4602-B442-9CFEFBF97D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116B64-C8F4-4507-BE87-736169330C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D86DD7-7640-4054-B7B6-610790D3C5B7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A95C0C4-8DDD-4C9F-AA7D-B6595E5FD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E43E2A-C3BB-464A-A684-E00007A1F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6062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C12164A-0528-46FE-AD51-4A081008F7F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F083890-750C-4BFA-82F9-BB16B13F64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45E32B9-E60E-4CAC-8044-29547014FAF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DA4DB1-5BD0-4416-82F1-3FB473DBB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F460B0-BE60-4651-B42E-8A18AB6BEB29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DECD265-E90B-4FB7-95F0-44FEC5655D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6148148-228F-4A5E-8B9A-243D127E6D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54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C652E91-D264-4A86-871B-49338BE3AD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6E1DCB0-5F6D-44D9-9222-7F2001005F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8C27CB5-97E2-4B7B-B89E-3DC202E430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8533D2A-576C-428D-8381-98189480350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DB3F2CC-82D3-41C1-AD16-6058D10D8D6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41C27EF-FC45-4FBA-90C2-C53CD857E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01A3F2-4AA0-4C32-A990-5F8DFFB3FAB6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37EB5852-3D5C-4D26-AE1A-5C021170E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E33A0C8-8970-4FBB-9578-85D735447E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0388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32A6C3-DD4A-419B-8F86-E2A623E67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16B640F-AA0E-4CA1-82AC-A0C79C1B7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BEF254-524C-4D28-AD20-C06EC8225057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DDAB6677-FBA6-46AB-82AF-0A664AD1C4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81ED29-F9AB-4B2C-8EC8-02B7C9CF9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39664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FF82347-011E-4C0B-AD98-901B0C90A7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DEEC23-C084-47EB-9AAE-28A7A96CCD95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31F7269-8FB6-4ED4-9FF2-5DC7FC40BC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406617-5B97-4309-BD98-9D365606A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0061167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1AC75AA-0D21-4688-A3BD-329DD356FE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C475920-4844-477A-9466-0D0ACD6D81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7FA4552-73B7-406F-932E-FC4542910D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5A674B7-36AF-4D15-8AA9-8705EF92F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894188-5B6E-4860-9328-53165792AF34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1045AE4-5849-4CC5-99AB-0EFFF6109B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D74658-B533-4538-8486-72686FBE69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63169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E983454-8895-4A78-A835-9AEB5B8A9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21BDF253-DF0B-4F09-AA64-CE436556987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0E6B21-FA79-4291-9794-69F46C8879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B4498AB-B448-4D18-A075-ED7D759CFC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AA178ED-8615-4AB2-8B23-0E4AE7BF62AF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4CF67E-97F3-44CF-83C6-C2CA17EA0F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CA14E4-AF59-45CC-A0C3-5F1C9621B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1E6393-0951-4534-936E-CCAA63491E3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180989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5E71881-EB7F-48C8-8127-7DF05EFFB8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D04FD7D-3399-48C0-ADAE-6B7AB5131E4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B1E2B5C-C18B-4A26-BFE4-89E3A55BD80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A35BE0-94A2-4DEA-BA18-BFFB7ADD8331}" type="datetime1">
              <a:rPr lang="ko-KR" altLang="en-US" smtClean="0"/>
              <a:t>2021-12-20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3C16A21-BE39-4849-B9F9-CE4BA6402CF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30A02D8-D208-40A5-84BF-062AAFC4EE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1E6393-0951-4534-936E-CCAA63491E38}" type="slidenum">
              <a:rPr lang="ko-KR" altLang="en-US" smtClean="0"/>
              <a:pPr/>
              <a:t>‹#›</a:t>
            </a:fld>
            <a:r>
              <a:rPr lang="ko-KR" altLang="en-US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986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av"/><Relationship Id="rId1" Type="http://schemas.microsoft.com/office/2007/relationships/media" Target="../media/media3.wav"/><Relationship Id="rId5" Type="http://schemas.openxmlformats.org/officeDocument/2006/relationships/image" Target="../media/image13.png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3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lt.or.kr/help/sample.php" TargetMode="External"/><Relationship Id="rId13" Type="http://schemas.openxmlformats.org/officeDocument/2006/relationships/hyperlink" Target="https://news.mt.co.kr/mtview.php?no=2014040417592273952" TargetMode="External"/><Relationship Id="rId18" Type="http://schemas.openxmlformats.org/officeDocument/2006/relationships/hyperlink" Target="https://github.com/switiz/las.pytorch" TargetMode="External"/><Relationship Id="rId3" Type="http://schemas.openxmlformats.org/officeDocument/2006/relationships/image" Target="../media/image35.png"/><Relationship Id="rId21" Type="http://schemas.openxmlformats.org/officeDocument/2006/relationships/hyperlink" Target="https://www.researchgate.net/publication/3693469_Frequency_characteristics_of_foreign_accented_speech" TargetMode="External"/><Relationship Id="rId7" Type="http://schemas.openxmlformats.org/officeDocument/2006/relationships/hyperlink" Target="https://www.moj.go.kr/moj/2412/subview.do" TargetMode="External"/><Relationship Id="rId12" Type="http://schemas.openxmlformats.org/officeDocument/2006/relationships/hyperlink" Target="https://m.yna.co.kr/view/AKR20210317112500371" TargetMode="External"/><Relationship Id="rId17" Type="http://schemas.openxmlformats.org/officeDocument/2006/relationships/hyperlink" Target="https://github.com/sooftware/kospeech" TargetMode="External"/><Relationship Id="rId2" Type="http://schemas.openxmlformats.org/officeDocument/2006/relationships/image" Target="../media/image34.png"/><Relationship Id="rId16" Type="http://schemas.openxmlformats.org/officeDocument/2006/relationships/hyperlink" Target="https://www.etnews.com/20150629000133" TargetMode="External"/><Relationship Id="rId20" Type="http://schemas.openxmlformats.org/officeDocument/2006/relationships/hyperlink" Target="https://scienceon.kisti.re.kr/commons/util/originalView.do?cn=TRKO201900025271&amp;dbt=TRKO&amp;rn=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ndex.go.kr/potal/main/EachDtlPageDetail.do?idx_cd=2756" TargetMode="External"/><Relationship Id="rId11" Type="http://schemas.openxmlformats.org/officeDocument/2006/relationships/hyperlink" Target="http://kor.eduwill.net/8lang/Info/ExamIntro/s_kbs.asp" TargetMode="External"/><Relationship Id="rId5" Type="http://schemas.openxmlformats.org/officeDocument/2006/relationships/hyperlink" Target="https://www.index.go.kr/potal/main/EachDtlPageDetail.do?idx_cd=2430" TargetMode="External"/><Relationship Id="rId15" Type="http://schemas.openxmlformats.org/officeDocument/2006/relationships/hyperlink" Target="https://www.flaticon.com/kr/authors/creative-stall-premium" TargetMode="External"/><Relationship Id="rId10" Type="http://schemas.openxmlformats.org/officeDocument/2006/relationships/hyperlink" Target="https://www.joongang.co.kr/article/24045836#home" TargetMode="External"/><Relationship Id="rId19" Type="http://schemas.openxmlformats.org/officeDocument/2006/relationships/hyperlink" Target="https://githubmemory.com/repo/switiz/deepspeech2.pytorch" TargetMode="External"/><Relationship Id="rId4" Type="http://schemas.openxmlformats.org/officeDocument/2006/relationships/image" Target="../media/image36.png"/><Relationship Id="rId9" Type="http://schemas.openxmlformats.org/officeDocument/2006/relationships/hyperlink" Target="http://www.tokl.or.kr/asp/information/sub01_03.asp" TargetMode="External"/><Relationship Id="rId14" Type="http://schemas.openxmlformats.org/officeDocument/2006/relationships/hyperlink" Target="https://biz.newdaily.co.kr/site/data/html/2015/07/16/2015071610112.html" TargetMode="Externa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2D2BBBE6-2680-4AA6-8700-6BE90B17AADA}"/>
              </a:ext>
            </a:extLst>
          </p:cNvPr>
          <p:cNvSpPr/>
          <p:nvPr/>
        </p:nvSpPr>
        <p:spPr>
          <a:xfrm>
            <a:off x="0" y="1"/>
            <a:ext cx="75501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6B80FC-274C-456C-8235-DD1EE903AC24}"/>
              </a:ext>
            </a:extLst>
          </p:cNvPr>
          <p:cNvSpPr txBox="1"/>
          <p:nvPr/>
        </p:nvSpPr>
        <p:spPr>
          <a:xfrm>
            <a:off x="9505951" y="4959490"/>
            <a:ext cx="2511606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팀명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en-US" altLang="ko-KR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Cisiri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팀원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</a:t>
            </a:r>
            <a:r>
              <a:rPr lang="ko-KR" altLang="en-US" sz="110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김찬영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전민규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조재영</a:t>
            </a:r>
            <a:endParaRPr lang="en-US" altLang="ko-KR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/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 </a:t>
            </a:r>
          </a:p>
          <a:p>
            <a:pPr algn="r"/>
            <a:r>
              <a:rPr lang="ko-KR" altLang="en-US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날짜 </a:t>
            </a:r>
            <a:r>
              <a:rPr lang="en-US" altLang="ko-KR" sz="11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: 2021.12.22</a:t>
            </a:r>
            <a:endParaRPr lang="ko-KR" altLang="en-US" sz="11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0495DB0-8D9C-48F1-B9D0-7F845308A5F4}"/>
              </a:ext>
            </a:extLst>
          </p:cNvPr>
          <p:cNvSpPr txBox="1"/>
          <p:nvPr/>
        </p:nvSpPr>
        <p:spPr>
          <a:xfrm>
            <a:off x="789565" y="2405643"/>
            <a:ext cx="74430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4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04040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외국인 발화 한국어 음성 인식</a:t>
            </a:r>
            <a:endParaRPr lang="ko-KR" altLang="en-US" sz="54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04040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2E3A97D-4AA0-4628-83B9-C5667D43FECA}"/>
              </a:ext>
            </a:extLst>
          </p:cNvPr>
          <p:cNvSpPr/>
          <p:nvPr/>
        </p:nvSpPr>
        <p:spPr>
          <a:xfrm>
            <a:off x="11591108" y="6535782"/>
            <a:ext cx="600892" cy="322218"/>
          </a:xfrm>
          <a:prstGeom prst="rect">
            <a:avLst/>
          </a:prstGeom>
          <a:solidFill>
            <a:srgbClr val="EFF1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A2BAEDCB-2C2B-4B22-AEAD-BB803EBAF6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5491" y="6017002"/>
            <a:ext cx="4982001" cy="84099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7C1C37B-B643-45B6-970E-47EC87BA70CA}"/>
              </a:ext>
            </a:extLst>
          </p:cNvPr>
          <p:cNvSpPr txBox="1"/>
          <p:nvPr/>
        </p:nvSpPr>
        <p:spPr>
          <a:xfrm>
            <a:off x="697797" y="3228428"/>
            <a:ext cx="259445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 설명 및 활용 서비스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86A4359-1CC0-42BA-AB64-6A7BA47EE7E6}"/>
              </a:ext>
            </a:extLst>
          </p:cNvPr>
          <p:cNvSpPr txBox="1"/>
          <p:nvPr/>
        </p:nvSpPr>
        <p:spPr>
          <a:xfrm>
            <a:off x="-3821915" y="2967901"/>
            <a:ext cx="3483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</a:t>
            </a:r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선정 배경 및 소개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845E09B-C799-4F17-BC91-F6EBF51A0B10}"/>
              </a:ext>
            </a:extLst>
          </p:cNvPr>
          <p:cNvSpPr txBox="1"/>
          <p:nvPr/>
        </p:nvSpPr>
        <p:spPr>
          <a:xfrm>
            <a:off x="-3821915" y="3506194"/>
            <a:ext cx="243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및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F599E84-A9DF-4788-9EB4-047FC471963D}"/>
              </a:ext>
            </a:extLst>
          </p:cNvPr>
          <p:cNvSpPr txBox="1"/>
          <p:nvPr/>
        </p:nvSpPr>
        <p:spPr>
          <a:xfrm>
            <a:off x="-3821915" y="4044487"/>
            <a:ext cx="2642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 서비스 제안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89C13F4-7516-40BC-8916-A5ED0103877B}"/>
              </a:ext>
            </a:extLst>
          </p:cNvPr>
          <p:cNvSpPr txBox="1"/>
          <p:nvPr/>
        </p:nvSpPr>
        <p:spPr>
          <a:xfrm>
            <a:off x="-3821915" y="4582780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 및 </a:t>
            </a:r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 </a:t>
            </a:r>
            <a:endParaRPr lang="ko-KR" altLang="en-US" sz="14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99175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2E42C4F-CDD5-41D0-A5BC-C96E9EA6347C}"/>
              </a:ext>
            </a:extLst>
          </p:cNvPr>
          <p:cNvSpPr txBox="1"/>
          <p:nvPr/>
        </p:nvSpPr>
        <p:spPr>
          <a:xfrm>
            <a:off x="6208890" y="2400255"/>
            <a:ext cx="606993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spc="-150" dirty="0" err="1">
                <a:latin typeface="비트로 프라이드 TTF" pitchFamily="2" charset="-127"/>
                <a:ea typeface="비트로 프라이드 TTF" pitchFamily="2" charset="-127"/>
              </a:rPr>
              <a:t>ReadingLabelText</a:t>
            </a:r>
            <a:r>
              <a:rPr lang="en-US" altLang="ko-KR" b="1" spc="-150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spc="-150" dirty="0">
                <a:latin typeface="비트로 프라이드 TTF" pitchFamily="2" charset="-127"/>
                <a:ea typeface="비트로 프라이드 TTF" pitchFamily="2" charset="-127"/>
              </a:rPr>
              <a:t>의 </a:t>
            </a:r>
            <a:r>
              <a:rPr lang="en-US" altLang="ko-KR" b="1" spc="-150" dirty="0">
                <a:latin typeface="비트로 프라이드 TTF" pitchFamily="2" charset="-127"/>
                <a:ea typeface="비트로 프라이드 TTF" pitchFamily="2" charset="-127"/>
              </a:rPr>
              <a:t>character unit </a:t>
            </a:r>
            <a:r>
              <a:rPr lang="ko-KR" altLang="en-US" b="1" spc="-150" dirty="0">
                <a:latin typeface="비트로 프라이드 TTF" pitchFamily="2" charset="-127"/>
                <a:ea typeface="비트로 프라이드 TTF" pitchFamily="2" charset="-127"/>
              </a:rPr>
              <a:t>으로 단어 사전 생성</a:t>
            </a:r>
            <a:endParaRPr lang="en-US" altLang="ko-KR" b="1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비트로 프라이드 TTF" pitchFamily="2" charset="-127"/>
                <a:ea typeface="비트로 프라이드 TTF" pitchFamily="2" charset="-127"/>
              </a:rPr>
              <a:t>5</a:t>
            </a:r>
            <a:r>
              <a:rPr lang="ko-KR" altLang="en-US" b="1" spc="-150" dirty="0">
                <a:latin typeface="비트로 프라이드 TTF" pitchFamily="2" charset="-127"/>
                <a:ea typeface="비트로 프라이드 TTF" pitchFamily="2" charset="-127"/>
              </a:rPr>
              <a:t>번 이하로 등장하는 문자 삭제</a:t>
            </a:r>
            <a:endParaRPr lang="en-US" altLang="ko-KR" b="1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b="1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b="1" spc="-150" dirty="0">
                <a:latin typeface="비트로 프라이드 TTF" pitchFamily="2" charset="-127"/>
                <a:ea typeface="비트로 프라이드 TTF" pitchFamily="2" charset="-127"/>
              </a:rPr>
              <a:t>Vocab Size = 986</a:t>
            </a:r>
            <a:endParaRPr lang="ko-KR" altLang="en-US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837440"/>
              </p:ext>
            </p:extLst>
          </p:nvPr>
        </p:nvGraphicFramePr>
        <p:xfrm>
          <a:off x="536575" y="2400255"/>
          <a:ext cx="5384271" cy="371856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7947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9475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79475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5305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Id</a:t>
                      </a:r>
                      <a:endParaRPr lang="ko-KR" altLang="en-US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Char</a:t>
                      </a:r>
                      <a:endParaRPr lang="ko-KR" altLang="en-US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 err="1">
                          <a:latin typeface="비트로 프라이드 TTF" pitchFamily="2" charset="-127"/>
                          <a:ea typeface="비트로 프라이드 TTF" pitchFamily="2" charset="-127"/>
                        </a:rPr>
                        <a:t>freq</a:t>
                      </a:r>
                      <a:endParaRPr lang="ko-KR" altLang="en-US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1">
                        <a:lumMod val="65000"/>
                        <a:lumOff val="3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0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&lt;pad&gt;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0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9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1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&lt;</a:t>
                      </a:r>
                      <a:r>
                        <a:rPr lang="en-US" altLang="ko-KR" sz="1400" dirty="0" err="1">
                          <a:latin typeface="비트로 프라이드 TTF" pitchFamily="2" charset="-127"/>
                          <a:ea typeface="비트로 프라이드 TTF" pitchFamily="2" charset="-127"/>
                        </a:rPr>
                        <a:t>sos</a:t>
                      </a:r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&gt;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0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2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&lt;</a:t>
                      </a:r>
                      <a:r>
                        <a:rPr lang="en-US" altLang="ko-KR" sz="1400" dirty="0" err="1">
                          <a:latin typeface="비트로 프라이드 TTF" pitchFamily="2" charset="-127"/>
                          <a:ea typeface="비트로 프라이드 TTF" pitchFamily="2" charset="-127"/>
                        </a:rPr>
                        <a:t>eos</a:t>
                      </a:r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&gt;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0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3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' '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4164373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4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이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388630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5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다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329186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6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는</a:t>
                      </a: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323587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.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987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비트로 프라이드 TTF" pitchFamily="2" charset="-127"/>
                          <a:ea typeface="비트로 프라이드 TTF" pitchFamily="2" charset="-127"/>
                        </a:rPr>
                        <a:t>짢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14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93402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988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12700" cmpd="sng">
                      <a:noFill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 err="1">
                          <a:latin typeface="비트로 프라이드 TTF" pitchFamily="2" charset="-127"/>
                          <a:ea typeface="비트로 프라이드 TTF" pitchFamily="2" charset="-127"/>
                        </a:rPr>
                        <a:t>쎄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14</a:t>
                      </a:r>
                      <a:endParaRPr lang="ko-KR" altLang="en-US" sz="14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>
                    <a:lnL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sp>
        <p:nvSpPr>
          <p:cNvPr id="13" name="직사각형 12">
            <a:extLst>
              <a:ext uri="{FF2B5EF4-FFF2-40B4-BE49-F238E27FC236}">
                <a16:creationId xmlns:a16="http://schemas.microsoft.com/office/drawing/2014/main" id="{0360506B-F8BC-476E-95DC-C3A60B2E8C07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4E231774-B364-4972-9ECB-A94497D97C2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9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8D20886D-991B-4A20-9537-8F28BBD074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0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41D8BA2E-6DDF-4D4F-B475-C33F1E05E34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3C359DC-0C5F-4ED5-8311-BB3752F86DCB}"/>
              </a:ext>
            </a:extLst>
          </p:cNvPr>
          <p:cNvSpPr txBox="1"/>
          <p:nvPr/>
        </p:nvSpPr>
        <p:spPr>
          <a:xfrm>
            <a:off x="349321" y="1723611"/>
            <a:ext cx="255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단어사전 생성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C2C5544-BBAC-45B8-A53A-64C8B26B3B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10</a:t>
            </a:fld>
            <a:endParaRPr lang="ko-KR" altLang="en-US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A555721-02B1-4054-B36B-784247FBA7A8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19F298E7-CBA8-4421-914A-D7DE861EF8C2}"/>
              </a:ext>
            </a:extLst>
          </p:cNvPr>
          <p:cNvSpPr/>
          <p:nvPr/>
        </p:nvSpPr>
        <p:spPr>
          <a:xfrm>
            <a:off x="725585" y="1437896"/>
            <a:ext cx="206625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A8CF81-E1ED-48DB-96E0-DC3DF1199E3F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D1249E-6748-4673-A08F-0C7C76870206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B568C88-0CD6-4035-8FD9-4B8F9B649050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93A3BC0-E0BE-4D2A-B033-1782EF3E873F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1498897738"/>
      </p:ext>
    </p:extLst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1E072E5-0105-418E-B075-BD873F9BB54A}"/>
              </a:ext>
            </a:extLst>
          </p:cNvPr>
          <p:cNvSpPr/>
          <p:nvPr/>
        </p:nvSpPr>
        <p:spPr>
          <a:xfrm>
            <a:off x="624127" y="2301475"/>
            <a:ext cx="6477064" cy="529274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6FCDC5-F974-42C6-87AC-E2A05061F793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3F7BF9FA-69AB-4A61-99CD-F0A1DECC0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4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7692609B-E1E5-4149-8551-1BEAF2DC16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F3F3F62-2307-4719-B6F8-25695E4604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571DFA03-DC8E-4E55-BC9C-15021389B13E}"/>
              </a:ext>
            </a:extLst>
          </p:cNvPr>
          <p:cNvSpPr txBox="1"/>
          <p:nvPr/>
        </p:nvSpPr>
        <p:spPr>
          <a:xfrm>
            <a:off x="329055" y="2380209"/>
            <a:ext cx="10634021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      </a:t>
            </a:r>
            <a:r>
              <a:rPr lang="ko-KR" altLang="en-US" dirty="0">
                <a:latin typeface="비트로 프라이드 TTF" pitchFamily="2" charset="-127"/>
                <a:ea typeface="비트로 프라이드 TTF" pitchFamily="2" charset="-127"/>
              </a:rPr>
              <a:t>형식 </a:t>
            </a:r>
            <a:r>
              <a:rPr lang="en-US" altLang="ko-KR" dirty="0">
                <a:latin typeface="비트로 프라이드 TTF" pitchFamily="2" charset="-127"/>
                <a:ea typeface="비트로 프라이드 TTF" pitchFamily="2" charset="-127"/>
              </a:rPr>
              <a:t>: [audio path \t Korean transcript \t transcript]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>
              <a:latin typeface="비트로 프라이드 TTF" pitchFamily="2" charset="-127"/>
              <a:ea typeface="비트로 프라이드 TTF" pitchFamily="2" charset="-127"/>
            </a:endParaRPr>
          </a:p>
          <a:p>
            <a:pPr lvl="1"/>
            <a:endParaRPr lang="en-US" altLang="ko-KR" sz="160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30FA4-1BEA-49CE-B29B-79FD73C906D7}"/>
              </a:ext>
            </a:extLst>
          </p:cNvPr>
          <p:cNvSpPr txBox="1"/>
          <p:nvPr/>
        </p:nvSpPr>
        <p:spPr>
          <a:xfrm>
            <a:off x="349321" y="1723611"/>
            <a:ext cx="255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Label 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생성 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5DEE497A-AB86-4FC3-8FF9-B75C3D5860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8BBB51D-D5AA-482B-9C32-37BCD34BA2FD}"/>
              </a:ext>
            </a:extLst>
          </p:cNvPr>
          <p:cNvSpPr txBox="1"/>
          <p:nvPr/>
        </p:nvSpPr>
        <p:spPr>
          <a:xfrm>
            <a:off x="1006749" y="5054856"/>
            <a:ext cx="1013142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383 29 42 3 88 3 16 227 4 3 13 287 3 278 16 3 121 228 24 3 114 93 15 43 3 88 3 16 227 4 3  119 13 120 3 72 3 86 24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EB3511D-00C2-44CD-AA21-D8FC96A4B44D}"/>
              </a:ext>
            </a:extLst>
          </p:cNvPr>
          <p:cNvSpPr txBox="1"/>
          <p:nvPr/>
        </p:nvSpPr>
        <p:spPr>
          <a:xfrm>
            <a:off x="413359" y="3072696"/>
            <a:ext cx="8059366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endParaRPr lang="en-US" altLang="ko-KR" sz="1600" dirty="0">
              <a:latin typeface="비트로 프라이드 TTF" pitchFamily="2" charset="-127"/>
              <a:ea typeface="비트로 프라이드 TTF" pitchFamily="2" charset="-127"/>
            </a:endParaRPr>
          </a:p>
          <a:p>
            <a:pPr lvl="1"/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&lt;audio path&gt; </a:t>
            </a:r>
          </a:p>
          <a:p>
            <a:pPr lvl="1"/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  CN11RC001_CN0142_20210730.wav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비트로 프라이드 TTF" pitchFamily="2" charset="-127"/>
              <a:ea typeface="비트로 프라이드 TTF" pitchFamily="2" charset="-127"/>
            </a:endParaRPr>
          </a:p>
          <a:p>
            <a:pPr lvl="1"/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&lt;Korean transcript&gt;</a:t>
            </a:r>
          </a:p>
          <a:p>
            <a:pPr lvl="1"/>
            <a:r>
              <a:rPr lang="ko-KR" altLang="en-US" sz="1600" dirty="0">
                <a:latin typeface="비트로 프라이드 TTF" pitchFamily="2" charset="-127"/>
                <a:ea typeface="비트로 프라이드 TTF" pitchFamily="2" charset="-127"/>
              </a:rPr>
              <a:t>  잠시만 내 지갑이 어디 갔지 유민아 미안한데 내 지갑이 없어진 거 같아</a:t>
            </a:r>
            <a:endParaRPr lang="en-US" altLang="ko-KR" sz="160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altLang="ko-KR" sz="1600" dirty="0">
              <a:latin typeface="비트로 프라이드 TTF" pitchFamily="2" charset="-127"/>
              <a:ea typeface="비트로 프라이드 TTF" pitchFamily="2" charset="-127"/>
            </a:endParaRPr>
          </a:p>
          <a:p>
            <a:pPr lvl="1"/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&lt;transcript&gt; </a:t>
            </a:r>
          </a:p>
          <a:p>
            <a:pPr lvl="1" algn="just"/>
            <a:r>
              <a:rPr lang="en-US" altLang="ko-KR" sz="1600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endParaRPr lang="ko-KR" altLang="en-US" sz="160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3A2046E4-E9BC-499A-9128-1BD0D6FEAED5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F957B29-63DF-406A-BE29-55B5B737254A}"/>
              </a:ext>
            </a:extLst>
          </p:cNvPr>
          <p:cNvSpPr/>
          <p:nvPr/>
        </p:nvSpPr>
        <p:spPr>
          <a:xfrm>
            <a:off x="3595249" y="1437896"/>
            <a:ext cx="253966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539D9EB-C7B0-40C2-9760-3E1304A1DA25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ACCC9CBE-FCE6-42BB-A694-5DBCE074826F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8C0AC86B-2C08-4926-A5E3-B487ACD49C5E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F944C13-FEF2-42E0-9A52-E88104D77E8F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3815527501"/>
      </p:ext>
    </p:extLst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구글 드라이브 데이터 옮기기">
            <a:extLst>
              <a:ext uri="{FF2B5EF4-FFF2-40B4-BE49-F238E27FC236}">
                <a16:creationId xmlns:a16="http://schemas.microsoft.com/office/drawing/2014/main" id="{B4BBDFBA-2C2E-4F06-9312-2BB4F0E70C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21383"/>
            <a:ext cx="3028950" cy="1514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Welcome To Colaboratory - Colaboratory">
            <a:extLst>
              <a:ext uri="{FF2B5EF4-FFF2-40B4-BE49-F238E27FC236}">
                <a16:creationId xmlns:a16="http://schemas.microsoft.com/office/drawing/2014/main" id="{893F65EB-CF1A-4E57-A5B4-879E09B1BD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4008617"/>
            <a:ext cx="1820283" cy="1820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385B9FCC-C5C3-4FCC-85F7-BF25A4D5930D}"/>
              </a:ext>
            </a:extLst>
          </p:cNvPr>
          <p:cNvSpPr/>
          <p:nvPr/>
        </p:nvSpPr>
        <p:spPr>
          <a:xfrm>
            <a:off x="2696784" y="2379751"/>
            <a:ext cx="6418033" cy="5244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254BF700-8DDA-40D2-95E1-E43564080AB7}"/>
              </a:ext>
            </a:extLst>
          </p:cNvPr>
          <p:cNvSpPr/>
          <p:nvPr/>
        </p:nvSpPr>
        <p:spPr>
          <a:xfrm>
            <a:off x="2696784" y="3284573"/>
            <a:ext cx="6418033" cy="5244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6057F015-6D4A-4FB3-8F5A-6C23EFA2D57E}"/>
              </a:ext>
            </a:extLst>
          </p:cNvPr>
          <p:cNvSpPr/>
          <p:nvPr/>
        </p:nvSpPr>
        <p:spPr>
          <a:xfrm>
            <a:off x="2696784" y="4251160"/>
            <a:ext cx="6418033" cy="5244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4A8B1A80-E01B-4186-B3E7-B17B5D3F9039}"/>
              </a:ext>
            </a:extLst>
          </p:cNvPr>
          <p:cNvSpPr/>
          <p:nvPr/>
        </p:nvSpPr>
        <p:spPr>
          <a:xfrm>
            <a:off x="2696784" y="5155982"/>
            <a:ext cx="6418033" cy="524450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A6FCDC5-F974-42C6-87AC-E2A05061F793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3F7BF9FA-69AB-4A61-99CD-F0A1DECC080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4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7692609B-E1E5-4149-8551-1BEAF2DC164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F3F3F62-2307-4719-B6F8-25695E4604E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3C709BC-EFE3-4FB3-A771-77C3617035FC}"/>
              </a:ext>
            </a:extLst>
          </p:cNvPr>
          <p:cNvSpPr txBox="1"/>
          <p:nvPr/>
        </p:nvSpPr>
        <p:spPr>
          <a:xfrm>
            <a:off x="2720656" y="2458311"/>
            <a:ext cx="606993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atin typeface="비트로 프라이드 TTF" pitchFamily="2" charset="-127"/>
                <a:ea typeface="비트로 프라이드 TTF" pitchFamily="2" charset="-127"/>
              </a:rPr>
              <a:t>Google </a:t>
            </a:r>
            <a:r>
              <a:rPr lang="en-US" altLang="ko-KR" spc="-150" dirty="0" err="1">
                <a:latin typeface="비트로 프라이드 TTF" pitchFamily="2" charset="-127"/>
                <a:ea typeface="비트로 프라이드 TTF" pitchFamily="2" charset="-127"/>
              </a:rPr>
              <a:t>Colab</a:t>
            </a:r>
            <a:r>
              <a:rPr lang="en-US" altLang="ko-KR" spc="-150" dirty="0"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en-US" altLang="ko-KR" spc="-150" dirty="0" err="1">
                <a:latin typeface="비트로 프라이드 TTF" pitchFamily="2" charset="-127"/>
                <a:ea typeface="비트로 프라이드 TTF" pitchFamily="2" charset="-127"/>
              </a:rPr>
              <a:t>Co</a:t>
            </a:r>
            <a:r>
              <a:rPr lang="en-US" altLang="ko-KR" sz="2000" spc="-150" dirty="0" err="1">
                <a:latin typeface="비트로 프라이드 TTF" pitchFamily="2" charset="-127"/>
                <a:ea typeface="비트로 프라이드 TTF" pitchFamily="2" charset="-127"/>
              </a:rPr>
              <a:t>laboratory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)  Pro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50000</a:t>
            </a:r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개씩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6</a:t>
            </a:r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개의 그룹으로 데이터를 나눠 학습</a:t>
            </a: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50000</a:t>
            </a:r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개 기준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batch size = 32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endParaRPr lang="en-US" altLang="ko-KR" sz="2000" spc="-150" dirty="0"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학습 시간 합계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:</a:t>
            </a:r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85 </a:t>
            </a:r>
            <a:r>
              <a:rPr lang="ko-KR" altLang="en-US" sz="2000" spc="-150" dirty="0">
                <a:latin typeface="비트로 프라이드 TTF" pitchFamily="2" charset="-127"/>
                <a:ea typeface="비트로 프라이드 TTF" pitchFamily="2" charset="-127"/>
              </a:rPr>
              <a:t>시간 </a:t>
            </a:r>
            <a:r>
              <a:rPr lang="en-US" altLang="ko-KR" sz="2000" spc="-150" dirty="0">
                <a:latin typeface="비트로 프라이드 TTF" pitchFamily="2" charset="-127"/>
                <a:ea typeface="비트로 프라이드 TTF" pitchFamily="2" charset="-127"/>
              </a:rPr>
              <a:t>(51 epoch)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9CDC325-285D-4FB4-999B-7142EFD1A364}"/>
              </a:ext>
            </a:extLst>
          </p:cNvPr>
          <p:cNvSpPr txBox="1"/>
          <p:nvPr/>
        </p:nvSpPr>
        <p:spPr>
          <a:xfrm>
            <a:off x="349321" y="1723611"/>
            <a:ext cx="33082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학습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(Model Train)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E014F5-723B-48FC-B5DC-50004DF2AB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75CB190-B677-4916-BEC7-557AA3A83A26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E1D2D013-BA3D-45AE-95A6-720D36730871}"/>
              </a:ext>
            </a:extLst>
          </p:cNvPr>
          <p:cNvSpPr/>
          <p:nvPr/>
        </p:nvSpPr>
        <p:spPr>
          <a:xfrm>
            <a:off x="3595249" y="1437896"/>
            <a:ext cx="253966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1FB5AB8-3F6B-45D6-880F-5C3334589735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2ACDF574-E435-41D0-86CF-D38DA0DD2E80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789B191-4EC8-45CC-8EF6-52B99390AB01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0C2BBAA-0173-42FD-AC88-EE1CE29013CD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2646066236"/>
      </p:ext>
    </p:extLst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1F7542-6E68-448B-888F-3916992AE7E4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4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E9D46CFA-96E2-4D0C-A9B3-05928CCE7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1D9D476-D292-4E95-AE67-8FC027BE78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6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F6A92304-875D-43F3-99A5-D7C98A942B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894333" y="5190551"/>
            <a:ext cx="102301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뭐라고 침착하게 가방 한번 잘 탈찾아봐 설마 겠지 오늘 여기 오기 전에 어디 들른 곳 없었어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’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EE0B6F1-8FB9-43A7-BA3A-9D9976EE5D37}"/>
              </a:ext>
            </a:extLst>
          </p:cNvPr>
          <p:cNvSpPr txBox="1"/>
          <p:nvPr/>
        </p:nvSpPr>
        <p:spPr>
          <a:xfrm>
            <a:off x="1010858" y="2717348"/>
            <a:ext cx="10882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‘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뭐라고고고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침착착하하게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가가가가방방방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한한번번번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잘잘잘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탈찾아아아아아봐봐봐봐봐</a:t>
            </a:r>
            <a:r>
              <a:rPr lang="ko-KR" altLang="en-US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 </a:t>
            </a:r>
            <a:r>
              <a:rPr lang="ko-KR" altLang="en-US" dirty="0" err="1">
                <a:latin typeface="한컴산뜻돋움" panose="02000000000000000000" pitchFamily="2" charset="-127"/>
                <a:ea typeface="한컴산뜻돋움" panose="02000000000000000000" pitchFamily="2" charset="-127"/>
              </a:rPr>
              <a:t>설설마마</a:t>
            </a:r>
            <a:r>
              <a:rPr lang="en-US" altLang="ko-KR" dirty="0">
                <a:latin typeface="한컴산뜻돋움" panose="02000000000000000000" pitchFamily="2" charset="-127"/>
                <a:ea typeface="한컴산뜻돋움" panose="02000000000000000000" pitchFamily="2" charset="-127"/>
              </a:rPr>
              <a:t>……’</a:t>
            </a:r>
            <a:endParaRPr lang="ko-KR" altLang="en-US" dirty="0">
              <a:latin typeface="한컴산뜻돋움" panose="02000000000000000000" pitchFamily="2" charset="-127"/>
              <a:ea typeface="한컴산뜻돋움" panose="02000000000000000000" pitchFamily="2" charset="-127"/>
            </a:endParaRPr>
          </a:p>
        </p:txBody>
      </p: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C000DDA7-8781-4084-A4B3-E8123A20915B}"/>
              </a:ext>
            </a:extLst>
          </p:cNvPr>
          <p:cNvCxnSpPr>
            <a:cxnSpLocks/>
          </p:cNvCxnSpPr>
          <p:nvPr/>
        </p:nvCxnSpPr>
        <p:spPr>
          <a:xfrm>
            <a:off x="1455232" y="3098767"/>
            <a:ext cx="10372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8B95B647-AB11-418E-A318-AE5F0899891C}"/>
              </a:ext>
            </a:extLst>
          </p:cNvPr>
          <p:cNvCxnSpPr>
            <a:cxnSpLocks/>
          </p:cNvCxnSpPr>
          <p:nvPr/>
        </p:nvCxnSpPr>
        <p:spPr>
          <a:xfrm>
            <a:off x="2632736" y="3086680"/>
            <a:ext cx="1284647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935723A2-5A53-4E11-8294-BCC37506C5CF}"/>
              </a:ext>
            </a:extLst>
          </p:cNvPr>
          <p:cNvCxnSpPr>
            <a:cxnSpLocks/>
          </p:cNvCxnSpPr>
          <p:nvPr/>
        </p:nvCxnSpPr>
        <p:spPr>
          <a:xfrm>
            <a:off x="4029240" y="3086680"/>
            <a:ext cx="140806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9689300D-D15F-4F8F-BF39-7C4ADEA2B4C4}"/>
              </a:ext>
            </a:extLst>
          </p:cNvPr>
          <p:cNvCxnSpPr>
            <a:cxnSpLocks/>
          </p:cNvCxnSpPr>
          <p:nvPr/>
        </p:nvCxnSpPr>
        <p:spPr>
          <a:xfrm>
            <a:off x="7499308" y="3086680"/>
            <a:ext cx="1706061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>
            <a:extLst>
              <a:ext uri="{FF2B5EF4-FFF2-40B4-BE49-F238E27FC236}">
                <a16:creationId xmlns:a16="http://schemas.microsoft.com/office/drawing/2014/main" id="{2F594AA7-E77C-4BFD-A4B3-C4A4FAC32E36}"/>
              </a:ext>
            </a:extLst>
          </p:cNvPr>
          <p:cNvCxnSpPr>
            <a:cxnSpLocks/>
          </p:cNvCxnSpPr>
          <p:nvPr/>
        </p:nvCxnSpPr>
        <p:spPr>
          <a:xfrm>
            <a:off x="9012924" y="3086680"/>
            <a:ext cx="1034624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:a16="http://schemas.microsoft.com/office/drawing/2014/main" id="{E852CE4C-B9BA-413E-A4EB-F5392225C170}"/>
              </a:ext>
            </a:extLst>
          </p:cNvPr>
          <p:cNvCxnSpPr>
            <a:cxnSpLocks/>
          </p:cNvCxnSpPr>
          <p:nvPr/>
        </p:nvCxnSpPr>
        <p:spPr>
          <a:xfrm>
            <a:off x="10160527" y="3086680"/>
            <a:ext cx="89819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38EE3727-77FC-4350-B08A-B2DC4FEA549B}"/>
              </a:ext>
            </a:extLst>
          </p:cNvPr>
          <p:cNvCxnSpPr>
            <a:cxnSpLocks/>
          </p:cNvCxnSpPr>
          <p:nvPr/>
        </p:nvCxnSpPr>
        <p:spPr>
          <a:xfrm>
            <a:off x="1960794" y="3096492"/>
            <a:ext cx="8714" cy="20568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E9BA4C55-DA4C-4B35-A76B-FA2D32E69397}"/>
              </a:ext>
            </a:extLst>
          </p:cNvPr>
          <p:cNvCxnSpPr>
            <a:cxnSpLocks/>
          </p:cNvCxnSpPr>
          <p:nvPr/>
        </p:nvCxnSpPr>
        <p:spPr>
          <a:xfrm flipH="1">
            <a:off x="2720608" y="3086680"/>
            <a:ext cx="299621" cy="20568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D0F2140A-1014-4351-8EEC-2A06749B59F1}"/>
              </a:ext>
            </a:extLst>
          </p:cNvPr>
          <p:cNvCxnSpPr>
            <a:cxnSpLocks/>
          </p:cNvCxnSpPr>
          <p:nvPr/>
        </p:nvCxnSpPr>
        <p:spPr>
          <a:xfrm flipH="1">
            <a:off x="3442862" y="3096492"/>
            <a:ext cx="1287117" cy="204700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화살표 연결선 59">
            <a:extLst>
              <a:ext uri="{FF2B5EF4-FFF2-40B4-BE49-F238E27FC236}">
                <a16:creationId xmlns:a16="http://schemas.microsoft.com/office/drawing/2014/main" id="{CE0955FF-C1FC-4E21-B2A8-5F8D9E019286}"/>
              </a:ext>
            </a:extLst>
          </p:cNvPr>
          <p:cNvCxnSpPr>
            <a:cxnSpLocks/>
          </p:cNvCxnSpPr>
          <p:nvPr/>
        </p:nvCxnSpPr>
        <p:spPr>
          <a:xfrm flipH="1">
            <a:off x="5127929" y="3090825"/>
            <a:ext cx="3816159" cy="20761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752C0323-F8E7-4E88-9DA3-F9DEE46BBE4E}"/>
              </a:ext>
            </a:extLst>
          </p:cNvPr>
          <p:cNvCxnSpPr>
            <a:cxnSpLocks/>
          </p:cNvCxnSpPr>
          <p:nvPr/>
        </p:nvCxnSpPr>
        <p:spPr>
          <a:xfrm flipH="1">
            <a:off x="5762561" y="3091585"/>
            <a:ext cx="4843841" cy="208687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CB3CB7A0-67CE-4824-8833-95B4189CEAC9}"/>
              </a:ext>
            </a:extLst>
          </p:cNvPr>
          <p:cNvSpPr txBox="1"/>
          <p:nvPr/>
        </p:nvSpPr>
        <p:spPr>
          <a:xfrm>
            <a:off x="349321" y="1723611"/>
            <a:ext cx="255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후처리 </a:t>
            </a:r>
          </a:p>
        </p:txBody>
      </p:sp>
      <p:cxnSp>
        <p:nvCxnSpPr>
          <p:cNvPr id="76" name="직선 연결선 75">
            <a:extLst>
              <a:ext uri="{FF2B5EF4-FFF2-40B4-BE49-F238E27FC236}">
                <a16:creationId xmlns:a16="http://schemas.microsoft.com/office/drawing/2014/main" id="{A1D6EF1E-76A2-4F1A-8F26-327FCCDFB6BD}"/>
              </a:ext>
            </a:extLst>
          </p:cNvPr>
          <p:cNvCxnSpPr>
            <a:cxnSpLocks/>
          </p:cNvCxnSpPr>
          <p:nvPr/>
        </p:nvCxnSpPr>
        <p:spPr>
          <a:xfrm>
            <a:off x="5542753" y="3086680"/>
            <a:ext cx="107897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직선 화살표 연결선 76">
            <a:extLst>
              <a:ext uri="{FF2B5EF4-FFF2-40B4-BE49-F238E27FC236}">
                <a16:creationId xmlns:a16="http://schemas.microsoft.com/office/drawing/2014/main" id="{E8527590-55DA-404A-AEDE-BADEE7E49731}"/>
              </a:ext>
            </a:extLst>
          </p:cNvPr>
          <p:cNvCxnSpPr>
            <a:cxnSpLocks/>
          </p:cNvCxnSpPr>
          <p:nvPr/>
        </p:nvCxnSpPr>
        <p:spPr>
          <a:xfrm flipH="1">
            <a:off x="3998619" y="3102913"/>
            <a:ext cx="2104912" cy="205039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>
            <a:extLst>
              <a:ext uri="{FF2B5EF4-FFF2-40B4-BE49-F238E27FC236}">
                <a16:creationId xmlns:a16="http://schemas.microsoft.com/office/drawing/2014/main" id="{DC2F2F7B-751D-4223-A6CD-EC599AE4B8FF}"/>
              </a:ext>
            </a:extLst>
          </p:cNvPr>
          <p:cNvCxnSpPr>
            <a:cxnSpLocks/>
          </p:cNvCxnSpPr>
          <p:nvPr/>
        </p:nvCxnSpPr>
        <p:spPr>
          <a:xfrm>
            <a:off x="6755304" y="3086680"/>
            <a:ext cx="644968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직선 화살표 연결선 78">
            <a:extLst>
              <a:ext uri="{FF2B5EF4-FFF2-40B4-BE49-F238E27FC236}">
                <a16:creationId xmlns:a16="http://schemas.microsoft.com/office/drawing/2014/main" id="{0E575BF4-6206-45B3-8C1D-BE29EA6EEE49}"/>
              </a:ext>
            </a:extLst>
          </p:cNvPr>
          <p:cNvCxnSpPr>
            <a:cxnSpLocks/>
          </p:cNvCxnSpPr>
          <p:nvPr/>
        </p:nvCxnSpPr>
        <p:spPr>
          <a:xfrm flipH="1">
            <a:off x="4427880" y="3091585"/>
            <a:ext cx="2653667" cy="208273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슬라이드 번호 개체 틀 85">
            <a:extLst>
              <a:ext uri="{FF2B5EF4-FFF2-40B4-BE49-F238E27FC236}">
                <a16:creationId xmlns:a16="http://schemas.microsoft.com/office/drawing/2014/main" id="{C84E37EF-2406-49E2-A148-72E76C06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BBB224E-55DF-4D4C-BE0B-6A42C753A90A}"/>
              </a:ext>
            </a:extLst>
          </p:cNvPr>
          <p:cNvSpPr txBox="1"/>
          <p:nvPr/>
        </p:nvSpPr>
        <p:spPr>
          <a:xfrm>
            <a:off x="1216535" y="1721782"/>
            <a:ext cx="25519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-  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중복되는 음절 제거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C17C0C-C2AF-4EFF-9957-4990234FCCDA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481E1C29-AE70-4802-AB7F-330AD0CED060}"/>
              </a:ext>
            </a:extLst>
          </p:cNvPr>
          <p:cNvSpPr/>
          <p:nvPr/>
        </p:nvSpPr>
        <p:spPr>
          <a:xfrm>
            <a:off x="6974178" y="1439999"/>
            <a:ext cx="211075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D3D7EE4-F239-4AE6-9E63-550101E713E9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1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053DD3B-E1ED-48D7-9D76-8EBBA92DB53C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68B5C7A-0EA7-4CA4-B699-7309F9E6E58D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1000"/>
                  </a:schemeClr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095BD64F-5108-4D3D-818F-A17103DB3049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741965174"/>
      </p:ext>
    </p:extLst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1F7542-6E68-448B-888F-3916992AE7E4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4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E9D46CFA-96E2-4D0C-A9B3-05928CCE7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1D9D476-D292-4E95-AE67-8FC027BE78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6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F6A92304-875D-43F3-99A5-D7C98A942B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3CB7A0-67CE-4824-8833-95B4189CEAC9}"/>
              </a:ext>
            </a:extLst>
          </p:cNvPr>
          <p:cNvSpPr txBox="1"/>
          <p:nvPr/>
        </p:nvSpPr>
        <p:spPr>
          <a:xfrm>
            <a:off x="349321" y="1723611"/>
            <a:ext cx="2551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002060"/>
                </a:solidFill>
                <a:latin typeface="G마켓 산스 TTF Medium" panose="02000000000000000000" pitchFamily="2" charset="-127"/>
                <a:ea typeface="비트로 프라이드 TTF"/>
              </a:rPr>
              <a:t>전사 결과 예시</a:t>
            </a:r>
          </a:p>
        </p:txBody>
      </p:sp>
      <p:sp>
        <p:nvSpPr>
          <p:cNvPr id="86" name="슬라이드 번호 개체 틀 85">
            <a:extLst>
              <a:ext uri="{FF2B5EF4-FFF2-40B4-BE49-F238E27FC236}">
                <a16:creationId xmlns:a16="http://schemas.microsoft.com/office/drawing/2014/main" id="{C84E37EF-2406-49E2-A148-72E76C06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2" name="JP36RA142_JP0058_20210810">
            <a:hlinkClick r:id="" action="ppaction://media"/>
            <a:extLst>
              <a:ext uri="{FF2B5EF4-FFF2-40B4-BE49-F238E27FC236}">
                <a16:creationId xmlns:a16="http://schemas.microsoft.com/office/drawing/2014/main" id="{5695578E-AEA3-40D7-872A-12ECE266D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49321" y="2443094"/>
            <a:ext cx="487363" cy="487363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5E8D6F2-75F9-4D4B-AC97-BD33092FD6CA}"/>
              </a:ext>
            </a:extLst>
          </p:cNvPr>
          <p:cNvSpPr txBox="1"/>
          <p:nvPr/>
        </p:nvSpPr>
        <p:spPr>
          <a:xfrm>
            <a:off x="349321" y="3350840"/>
            <a:ext cx="1103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“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현대 사회에서는 본인의 취향에 맞게 골라 먹는 형식이나 갈비탕과 같은 한상차림으로 대접하기도 한다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”</a:t>
            </a:r>
            <a:endParaRPr lang="ko-KR" altLang="en-US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비트로 프라이드 TTF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290D92-B999-4A0A-A183-47E1706C5F35}"/>
              </a:ext>
            </a:extLst>
          </p:cNvPr>
          <p:cNvSpPr txBox="1"/>
          <p:nvPr/>
        </p:nvSpPr>
        <p:spPr>
          <a:xfrm>
            <a:off x="349321" y="5261681"/>
            <a:ext cx="1126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“</a:t>
            </a:r>
            <a:r>
              <a:rPr lang="ko-KR" altLang="en-US" b="1" dirty="0" err="1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일이를</a:t>
            </a:r>
            <a:r>
              <a:rPr lang="ko-KR" altLang="en-US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 </a:t>
            </a:r>
            <a:r>
              <a:rPr lang="ko-KR" altLang="en-US" b="1" dirty="0" err="1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제쩌죠</a:t>
            </a:r>
            <a:r>
              <a:rPr lang="ko-KR" altLang="en-US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 저는 작은 우산을 항상 가방에 넣어서 가지고 다니는데 오늘은 깜빡하고 안 가져왔어</a:t>
            </a:r>
            <a:r>
              <a:rPr lang="ko-KR" altLang="en-US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요</a:t>
            </a:r>
            <a:r>
              <a:rPr lang="en-US" altLang="ko-KR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”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1154D76-B67D-4A81-82E5-6006CFDA32A8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90ADE1-28CF-4833-B0CD-6DB499F5ABF4}"/>
              </a:ext>
            </a:extLst>
          </p:cNvPr>
          <p:cNvSpPr/>
          <p:nvPr/>
        </p:nvSpPr>
        <p:spPr>
          <a:xfrm>
            <a:off x="9766023" y="1439999"/>
            <a:ext cx="136155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97BBF41-01FA-47CB-9F79-65D8FFBFFD55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1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C6E0196-A78E-4908-98D7-BD9470C1116B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8CDD1C3-49B2-43A9-831F-01B62D2BC615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BCDC784-7F21-4A9A-AC24-B17E23D9D21D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39535556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42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1F7542-6E68-448B-888F-3916992AE7E4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4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E9D46CFA-96E2-4D0C-A9B3-05928CCE7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1D9D476-D292-4E95-AE67-8FC027BE78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6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F6A92304-875D-43F3-99A5-D7C98A942B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3CB7A0-67CE-4824-8833-95B4189CEAC9}"/>
              </a:ext>
            </a:extLst>
          </p:cNvPr>
          <p:cNvSpPr txBox="1"/>
          <p:nvPr/>
        </p:nvSpPr>
        <p:spPr>
          <a:xfrm>
            <a:off x="349321" y="1723611"/>
            <a:ext cx="255192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>
                <a:solidFill>
                  <a:srgbClr val="002060"/>
                </a:solidFill>
                <a:latin typeface="G마켓 산스 TTF Medium" panose="02000000000000000000" pitchFamily="2" charset="-127"/>
                <a:ea typeface="비트로 프라이드 TTF"/>
              </a:rPr>
              <a:t>전사 결과 예시</a:t>
            </a:r>
            <a:endParaRPr lang="ko-KR" altLang="en-US" sz="2800" b="1" spc="-150" dirty="0">
              <a:solidFill>
                <a:srgbClr val="002060"/>
              </a:solidFill>
              <a:latin typeface="G마켓 산스 TTF Medium" panose="02000000000000000000" pitchFamily="2" charset="-127"/>
              <a:ea typeface="비트로 프라이드 TTF"/>
            </a:endParaRPr>
          </a:p>
        </p:txBody>
      </p:sp>
      <p:sp>
        <p:nvSpPr>
          <p:cNvPr id="86" name="슬라이드 번호 개체 틀 85">
            <a:extLst>
              <a:ext uri="{FF2B5EF4-FFF2-40B4-BE49-F238E27FC236}">
                <a16:creationId xmlns:a16="http://schemas.microsoft.com/office/drawing/2014/main" id="{C84E37EF-2406-49E2-A148-72E76C06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5E8D6F2-75F9-4D4B-AC97-BD33092FD6CA}"/>
              </a:ext>
            </a:extLst>
          </p:cNvPr>
          <p:cNvSpPr txBox="1"/>
          <p:nvPr/>
        </p:nvSpPr>
        <p:spPr>
          <a:xfrm>
            <a:off x="349321" y="3350840"/>
            <a:ext cx="110358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“</a:t>
            </a:r>
            <a:r>
              <a:rPr lang="ko-KR" altLang="en-US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현대 사회에서는 본인의 취향에 맞게 골라 먹는 형식이나 갈비탕과 같은 한상차림으로 대접하기도 한다</a:t>
            </a:r>
            <a:r>
              <a:rPr lang="en-US" altLang="ko-KR" b="1" dirty="0">
                <a:solidFill>
                  <a:schemeClr val="tx1">
                    <a:alpha val="26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ea typeface="비트로 프라이드 TTF"/>
              </a:rPr>
              <a:t>”</a:t>
            </a:r>
            <a:endParaRPr lang="ko-KR" altLang="en-US" b="1" dirty="0">
              <a:solidFill>
                <a:schemeClr val="tx1">
                  <a:alpha val="26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ea typeface="비트로 프라이드 TTF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0290D92-B999-4A0A-A183-47E1706C5F35}"/>
              </a:ext>
            </a:extLst>
          </p:cNvPr>
          <p:cNvSpPr txBox="1"/>
          <p:nvPr/>
        </p:nvSpPr>
        <p:spPr>
          <a:xfrm>
            <a:off x="349321" y="5261681"/>
            <a:ext cx="112652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“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일이를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제쩌죠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 저는 작은 우산을 항상 가방에 넣어서 가지고 다니는데 오늘은 깜빡하고 안 가져왔어요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비트로 프라이드 TTF" pitchFamily="2" charset="-127"/>
                <a:ea typeface="비트로 프라이드 TTF" pitchFamily="2" charset="-127"/>
              </a:rPr>
              <a:t>”</a:t>
            </a:r>
          </a:p>
        </p:txBody>
      </p:sp>
      <p:pic>
        <p:nvPicPr>
          <p:cNvPr id="6" name="EX17RC167_EX0022_20210805">
            <a:hlinkClick r:id="" action="ppaction://media"/>
            <a:extLst>
              <a:ext uri="{FF2B5EF4-FFF2-40B4-BE49-F238E27FC236}">
                <a16:creationId xmlns:a16="http://schemas.microsoft.com/office/drawing/2014/main" id="{7127A422-3E5B-4616-B614-7287527666B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2893" y="4597616"/>
            <a:ext cx="487363" cy="487363"/>
          </a:xfrm>
          <a:prstGeom prst="rect">
            <a:avLst/>
          </a:prstGeom>
        </p:spPr>
      </p:pic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CFB049C9-9FA9-4FBA-A90B-29601C860D43}"/>
              </a:ext>
            </a:extLst>
          </p:cNvPr>
          <p:cNvCxnSpPr>
            <a:cxnSpLocks/>
          </p:cNvCxnSpPr>
          <p:nvPr/>
        </p:nvCxnSpPr>
        <p:spPr>
          <a:xfrm>
            <a:off x="536575" y="5555857"/>
            <a:ext cx="128249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D11C013E-00ED-4B9D-9F80-DDD835833CE2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87926945-FA77-4509-A8A7-B7B505B2E91F}"/>
              </a:ext>
            </a:extLst>
          </p:cNvPr>
          <p:cNvSpPr/>
          <p:nvPr/>
        </p:nvSpPr>
        <p:spPr>
          <a:xfrm>
            <a:off x="9766023" y="1439999"/>
            <a:ext cx="136155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6F8CFAB-BBDE-4B21-BAD1-4CCEAB907284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1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B5AC2E74-96B1-41D1-A059-EEC5D1D414C5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6EAB926F-77F3-462C-80A9-FD915F4DBAF0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0FA13E9-7945-4065-B68C-B7152725ACCA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138735410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직사각형 17">
            <a:extLst>
              <a:ext uri="{FF2B5EF4-FFF2-40B4-BE49-F238E27FC236}">
                <a16:creationId xmlns:a16="http://schemas.microsoft.com/office/drawing/2014/main" id="{FA1F7542-6E68-448B-888F-3916992AE7E4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4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E9D46CFA-96E2-4D0C-A9B3-05928CCE7EB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5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D1D9D476-D292-4E95-AE67-8FC027BE78D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6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>
            <a:extLst>
              <a:ext uri="{FF2B5EF4-FFF2-40B4-BE49-F238E27FC236}">
                <a16:creationId xmlns:a16="http://schemas.microsoft.com/office/drawing/2014/main" id="{F6A92304-875D-43F3-99A5-D7C98A942BA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CB3CB7A0-67CE-4824-8833-95B4189CEAC9}"/>
              </a:ext>
            </a:extLst>
          </p:cNvPr>
          <p:cNvSpPr txBox="1"/>
          <p:nvPr/>
        </p:nvSpPr>
        <p:spPr>
          <a:xfrm>
            <a:off x="349321" y="1723611"/>
            <a:ext cx="30845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002060"/>
                </a:solidFill>
                <a:latin typeface="G마켓 산스 TTF Medium" panose="02000000000000000000" pitchFamily="2" charset="-127"/>
                <a:ea typeface="비트로 프라이드 TTF"/>
              </a:rPr>
              <a:t>전사 결과</a:t>
            </a:r>
            <a:r>
              <a:rPr lang="en-US" altLang="ko-KR" sz="2800" b="1" spc="-150" dirty="0">
                <a:solidFill>
                  <a:srgbClr val="002060"/>
                </a:solidFill>
                <a:latin typeface="G마켓 산스 TTF Medium" panose="02000000000000000000" pitchFamily="2" charset="-127"/>
                <a:ea typeface="비트로 프라이드 TTF"/>
              </a:rPr>
              <a:t>(WER, CER)</a:t>
            </a:r>
            <a:endParaRPr lang="ko-KR" altLang="en-US" sz="2800" b="1" spc="-150" dirty="0">
              <a:solidFill>
                <a:srgbClr val="002060"/>
              </a:solidFill>
              <a:latin typeface="G마켓 산스 TTF Medium" panose="02000000000000000000" pitchFamily="2" charset="-127"/>
              <a:ea typeface="비트로 프라이드 TTF"/>
            </a:endParaRPr>
          </a:p>
        </p:txBody>
      </p:sp>
      <p:sp>
        <p:nvSpPr>
          <p:cNvPr id="86" name="슬라이드 번호 개체 틀 85">
            <a:extLst>
              <a:ext uri="{FF2B5EF4-FFF2-40B4-BE49-F238E27FC236}">
                <a16:creationId xmlns:a16="http://schemas.microsoft.com/office/drawing/2014/main" id="{C84E37EF-2406-49E2-A148-72E76C06F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16</a:t>
            </a:fld>
            <a:endParaRPr lang="ko-KR" altLang="en-US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92A95F0A-09AF-417A-9F8D-03111516F1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94683558"/>
              </p:ext>
            </p:extLst>
          </p:nvPr>
        </p:nvGraphicFramePr>
        <p:xfrm>
          <a:off x="2320199" y="3379696"/>
          <a:ext cx="7252410" cy="120801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3626205">
                  <a:extLst>
                    <a:ext uri="{9D8B030D-6E8A-4147-A177-3AD203B41FA5}">
                      <a16:colId xmlns:a16="http://schemas.microsoft.com/office/drawing/2014/main" val="1289933155"/>
                    </a:ext>
                  </a:extLst>
                </a:gridCol>
                <a:gridCol w="3626205">
                  <a:extLst>
                    <a:ext uri="{9D8B030D-6E8A-4147-A177-3AD203B41FA5}">
                      <a16:colId xmlns:a16="http://schemas.microsoft.com/office/drawing/2014/main" val="2456669414"/>
                    </a:ext>
                  </a:extLst>
                </a:gridCol>
              </a:tblGrid>
              <a:tr h="38726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WER</a:t>
                      </a:r>
                      <a:endParaRPr lang="ko-KR" altLang="en-US" sz="32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200" dirty="0">
                          <a:latin typeface="비트로 프라이드 TTF" pitchFamily="2" charset="-127"/>
                          <a:ea typeface="비트로 프라이드 TTF" pitchFamily="2" charset="-127"/>
                        </a:rPr>
                        <a:t>CER</a:t>
                      </a:r>
                      <a:endParaRPr lang="ko-KR" altLang="en-US" sz="32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01580106"/>
                  </a:ext>
                </a:extLst>
              </a:tr>
              <a:tr h="628899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i="0" kern="1200" dirty="0">
                          <a:solidFill>
                            <a:schemeClr val="dk1"/>
                          </a:solidFill>
                          <a:effectLst/>
                          <a:latin typeface="비트로 프라이드 TTF" pitchFamily="2" charset="-127"/>
                          <a:ea typeface="비트로 프라이드 TTF" pitchFamily="2" charset="-127"/>
                          <a:cs typeface="+mn-cs"/>
                        </a:rPr>
                        <a:t>0.1919</a:t>
                      </a:r>
                      <a:endParaRPr lang="ko-KR" altLang="en-US" sz="30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3000" b="0" i="0" kern="1200" dirty="0">
                          <a:solidFill>
                            <a:schemeClr val="dk1"/>
                          </a:solidFill>
                          <a:effectLst/>
                          <a:latin typeface="비트로 프라이드 TTF" pitchFamily="2" charset="-127"/>
                          <a:ea typeface="비트로 프라이드 TTF" pitchFamily="2" charset="-127"/>
                          <a:cs typeface="+mn-cs"/>
                        </a:rPr>
                        <a:t>0.085</a:t>
                      </a:r>
                      <a:endParaRPr lang="ko-KR" altLang="en-US" sz="3000" dirty="0">
                        <a:latin typeface="비트로 프라이드 TTF" pitchFamily="2" charset="-127"/>
                        <a:ea typeface="비트로 프라이드 TTF" pitchFamily="2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9893214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3D06B772-64C9-4610-BB2B-78E8FAE3E8E8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D8A0DB3-1DAC-45A0-AC45-F60D4E202487}"/>
              </a:ext>
            </a:extLst>
          </p:cNvPr>
          <p:cNvSpPr/>
          <p:nvPr/>
        </p:nvSpPr>
        <p:spPr>
          <a:xfrm>
            <a:off x="9766023" y="1439999"/>
            <a:ext cx="1361551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C1DF6CA-9AFA-42D3-A524-10504AABBC32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1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alpha val="51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9FF48E4D-32B7-4295-8E73-A418B17E5312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82EC20-BC2E-4822-9891-6621A56DFA83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6D6B6FA-FABC-4250-A065-F4534E0CF26B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3299497103"/>
      </p:ext>
    </p:extLst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F49E-822F-41C3-9C84-480E2AB9D6B8}"/>
              </a:ext>
            </a:extLst>
          </p:cNvPr>
          <p:cNvSpPr txBox="1"/>
          <p:nvPr/>
        </p:nvSpPr>
        <p:spPr>
          <a:xfrm>
            <a:off x="2852254" y="3013501"/>
            <a:ext cx="64874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3. </a:t>
            </a:r>
            <a:r>
              <a:rPr lang="ko-KR" altLang="en-US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활용 서비스 제안</a:t>
            </a:r>
          </a:p>
        </p:txBody>
      </p:sp>
    </p:spTree>
    <p:extLst>
      <p:ext uri="{BB962C8B-B14F-4D97-AF65-F5344CB8AC3E}">
        <p14:creationId xmlns:p14="http://schemas.microsoft.com/office/powerpoint/2010/main" val="30265960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57FB170D-55F7-430B-AB0A-151462012662}"/>
              </a:ext>
            </a:extLst>
          </p:cNvPr>
          <p:cNvGrpSpPr/>
          <p:nvPr/>
        </p:nvGrpSpPr>
        <p:grpSpPr>
          <a:xfrm>
            <a:off x="3158739" y="2895212"/>
            <a:ext cx="5924262" cy="3460842"/>
            <a:chOff x="5127566" y="1681811"/>
            <a:chExt cx="6733510" cy="4825185"/>
          </a:xfrm>
        </p:grpSpPr>
        <p:graphicFrame>
          <p:nvGraphicFramePr>
            <p:cNvPr id="57" name="차트 56">
              <a:extLst>
                <a:ext uri="{FF2B5EF4-FFF2-40B4-BE49-F238E27FC236}">
                  <a16:creationId xmlns:a16="http://schemas.microsoft.com/office/drawing/2014/main" id="{C94FBAB0-A7E4-4C5A-A816-21E320800FA5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81862916"/>
                </p:ext>
              </p:extLst>
            </p:nvPr>
          </p:nvGraphicFramePr>
          <p:xfrm>
            <a:off x="5212972" y="1681811"/>
            <a:ext cx="6648104" cy="455183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5C124E4A-A86F-4DE7-8B5A-257B849CD5EF}"/>
                </a:ext>
              </a:extLst>
            </p:cNvPr>
            <p:cNvSpPr txBox="1"/>
            <p:nvPr/>
          </p:nvSpPr>
          <p:spPr>
            <a:xfrm>
              <a:off x="5127566" y="6233644"/>
              <a:ext cx="5852160" cy="27335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※ </a:t>
              </a:r>
              <a:r>
                <a:rPr lang="ko-KR" altLang="en-US" sz="1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추세를 강조하기 위해 체류외국인 수는 </a:t>
              </a:r>
              <a:r>
                <a:rPr lang="en-US" altLang="ko-KR" sz="1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÷10 </a:t>
              </a:r>
              <a:r>
                <a:rPr lang="ko-KR" altLang="en-US" sz="1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을 해주었습니다</a:t>
              </a:r>
              <a:r>
                <a:rPr lang="en-US" altLang="ko-KR" sz="1000" dirty="0">
                  <a:latin typeface="에스코어 드림 6 Bold" panose="020B0703030302020204" pitchFamily="34" charset="-127"/>
                  <a:ea typeface="에스코어 드림 6 Bold" panose="020B0703030302020204" pitchFamily="34" charset="-127"/>
                </a:rPr>
                <a:t>.</a:t>
              </a:r>
              <a:endParaRPr lang="ko-KR" altLang="en-US" sz="1000" dirty="0">
                <a:latin typeface="에스코어 드림 6 Bold" panose="020B0703030302020204" pitchFamily="34" charset="-127"/>
                <a:ea typeface="에스코어 드림 6 Bold" panose="020B0703030302020204" pitchFamily="34" charset="-127"/>
              </a:endParaRPr>
            </a:p>
          </p:txBody>
        </p:sp>
      </p:grpSp>
      <p:sp>
        <p:nvSpPr>
          <p:cNvPr id="61" name="TextBox 60">
            <a:extLst>
              <a:ext uri="{FF2B5EF4-FFF2-40B4-BE49-F238E27FC236}">
                <a16:creationId xmlns:a16="http://schemas.microsoft.com/office/drawing/2014/main" id="{AF3A5C6F-E977-485B-8F4D-4E9CD70C3C1C}"/>
              </a:ext>
            </a:extLst>
          </p:cNvPr>
          <p:cNvSpPr txBox="1"/>
          <p:nvPr/>
        </p:nvSpPr>
        <p:spPr>
          <a:xfrm>
            <a:off x="4140177" y="1807078"/>
            <a:ext cx="4155975" cy="89255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국내 체류 외국인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252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만명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“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다문화 사회 진입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9C93E1-D083-4171-A60E-60724F617138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E794C4-7F15-45BF-8E48-06508FA44AD3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05ADB7-F792-4E78-8C1B-4F6308F719FA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3FEB05-1B0A-4704-846F-94C64981421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575851-2275-4A60-9394-F0C1EFF4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89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18</a:t>
            </a:fld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19A2C8F-E6C0-456A-BFC5-270DD05BEEF2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28713168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49364-D126-4FC6-95B1-27EF6E5EA873}"/>
              </a:ext>
            </a:extLst>
          </p:cNvPr>
          <p:cNvSpPr/>
          <p:nvPr/>
        </p:nvSpPr>
        <p:spPr>
          <a:xfrm>
            <a:off x="368895" y="2538008"/>
            <a:ext cx="1259608" cy="2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F3A5C6F-E977-485B-8F4D-4E9CD70C3C1C}"/>
              </a:ext>
            </a:extLst>
          </p:cNvPr>
          <p:cNvSpPr txBox="1"/>
          <p:nvPr/>
        </p:nvSpPr>
        <p:spPr>
          <a:xfrm>
            <a:off x="2371285" y="1753198"/>
            <a:ext cx="8134588" cy="52322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“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언어소통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한국어 능력 증명에 어려움을 겪는 외국인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”</a:t>
            </a:r>
            <a:endParaRPr lang="ko-KR" altLang="en-US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FF2D390D-0E6C-458F-987D-310814E12F2A}"/>
              </a:ext>
            </a:extLst>
          </p:cNvPr>
          <p:cNvSpPr txBox="1"/>
          <p:nvPr/>
        </p:nvSpPr>
        <p:spPr>
          <a:xfrm>
            <a:off x="2212802" y="2934649"/>
            <a:ext cx="2875560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국내 체류 외국인 </a:t>
            </a:r>
            <a:endParaRPr lang="en-US" altLang="ko-KR" sz="16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“</a:t>
            </a:r>
            <a:r>
              <a:rPr lang="ko-KR" altLang="en-US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언어소통</a:t>
            </a:r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,</a:t>
            </a:r>
            <a:r>
              <a:rPr lang="ko-KR" altLang="en-US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차별대우</a:t>
            </a:r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”  </a:t>
            </a:r>
            <a:r>
              <a:rPr lang="ko-KR" altLang="en-US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가장 힘들다</a:t>
            </a:r>
            <a:endParaRPr lang="ko-KR" altLang="en-US" sz="25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15C8F77-F414-4083-8BE1-F32655F89571}"/>
              </a:ext>
            </a:extLst>
          </p:cNvPr>
          <p:cNvSpPr txBox="1"/>
          <p:nvPr/>
        </p:nvSpPr>
        <p:spPr>
          <a:xfrm>
            <a:off x="6841038" y="2644879"/>
            <a:ext cx="317890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중소기업 고용주 </a:t>
            </a:r>
            <a:endParaRPr lang="en-US" altLang="ko-KR" sz="16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“</a:t>
            </a:r>
            <a:r>
              <a:rPr lang="ko-KR" altLang="en-US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외국인의 한국어  능력</a:t>
            </a:r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부족 우려</a:t>
            </a:r>
            <a:r>
              <a:rPr lang="en-US" altLang="ko-KR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＂</a:t>
            </a:r>
            <a:endParaRPr lang="ko-KR" altLang="en-US" sz="25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9C93E1-D083-4171-A60E-60724F617138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E794C4-7F15-45BF-8E48-06508FA44AD3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05ADB7-F792-4E78-8C1B-4F6308F719FA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3FEB05-1B0A-4704-846F-94C64981421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575851-2275-4A60-9394-F0C1EFF4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89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19</a:t>
            </a:fld>
            <a:endParaRPr lang="ko-KR" altLang="en-US" dirty="0"/>
          </a:p>
        </p:txBody>
      </p:sp>
      <p:pic>
        <p:nvPicPr>
          <p:cNvPr id="1026" name="Picture 2" descr="리포트+] &amp;#39;팀플&amp;#39; 두려운 유학생들…학교 적응 못 해 속앓이 | SBS 뉴스">
            <a:extLst>
              <a:ext uri="{FF2B5EF4-FFF2-40B4-BE49-F238E27FC236}">
                <a16:creationId xmlns:a16="http://schemas.microsoft.com/office/drawing/2014/main" id="{B81E2CB3-D641-4303-9AC1-07778FFBA3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1716" y="3915129"/>
            <a:ext cx="3867681" cy="13039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399B9967-3CE0-4F33-A6E3-CC0C933A0D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25177" y="3505053"/>
            <a:ext cx="28575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20B2D837-C945-4E56-81D5-66858FA9EFAA}"/>
              </a:ext>
            </a:extLst>
          </p:cNvPr>
          <p:cNvCxnSpPr/>
          <p:nvPr/>
        </p:nvCxnSpPr>
        <p:spPr>
          <a:xfrm>
            <a:off x="6792398" y="5564221"/>
            <a:ext cx="2147319" cy="0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0BE3CD78-4FE9-464A-B08F-5B27A8DE1C7B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2842089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9F55881-FB50-4AD6-BB0B-21FD61721CB3}"/>
              </a:ext>
            </a:extLst>
          </p:cNvPr>
          <p:cNvSpPr txBox="1"/>
          <p:nvPr/>
        </p:nvSpPr>
        <p:spPr>
          <a:xfrm>
            <a:off x="5311972" y="1578984"/>
            <a:ext cx="15680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200" spc="-15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E0DACB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INDEX</a:t>
            </a:r>
            <a:endParaRPr lang="ko-KR" altLang="en-US" sz="3200" spc="-15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E0DACB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F49E-822F-41C3-9C84-480E2AB9D6B8}"/>
              </a:ext>
            </a:extLst>
          </p:cNvPr>
          <p:cNvSpPr txBox="1"/>
          <p:nvPr/>
        </p:nvSpPr>
        <p:spPr>
          <a:xfrm>
            <a:off x="4308967" y="3086801"/>
            <a:ext cx="34836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1.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</a:t>
            </a:r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선정 배경 및 소개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5C32C75-7B20-4047-AFB4-46CE4F911A7D}"/>
              </a:ext>
            </a:extLst>
          </p:cNvPr>
          <p:cNvSpPr txBox="1"/>
          <p:nvPr/>
        </p:nvSpPr>
        <p:spPr>
          <a:xfrm>
            <a:off x="4308967" y="3625094"/>
            <a:ext cx="24352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2.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모델링 및 결과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EE4DAF-5CA3-4076-849F-244A645F9975}"/>
              </a:ext>
            </a:extLst>
          </p:cNvPr>
          <p:cNvSpPr txBox="1"/>
          <p:nvPr/>
        </p:nvSpPr>
        <p:spPr>
          <a:xfrm>
            <a:off x="4308967" y="4163387"/>
            <a:ext cx="26420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3.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활용 서비스 제안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22B746-55B6-48D1-85C9-69531C57B4A2}"/>
              </a:ext>
            </a:extLst>
          </p:cNvPr>
          <p:cNvSpPr txBox="1"/>
          <p:nvPr/>
        </p:nvSpPr>
        <p:spPr>
          <a:xfrm>
            <a:off x="4308967" y="4701680"/>
            <a:ext cx="247375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4. </a:t>
            </a:r>
            <a:r>
              <a:rPr lang="ko-KR" altLang="en-US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출처 및 </a:t>
            </a:r>
            <a:r>
              <a:rPr lang="en-US" altLang="ko-KR" sz="1400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Q&amp;A </a:t>
            </a:r>
            <a:endParaRPr lang="ko-KR" altLang="en-US" sz="1400" spc="60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102559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D7849364-D126-4FC6-95B1-27EF6E5EA873}"/>
              </a:ext>
            </a:extLst>
          </p:cNvPr>
          <p:cNvSpPr/>
          <p:nvPr/>
        </p:nvSpPr>
        <p:spPr>
          <a:xfrm>
            <a:off x="368895" y="2538008"/>
            <a:ext cx="1259608" cy="28296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0F9C93E1-D083-4171-A60E-60724F617138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05E794C4-7F15-45BF-8E48-06508FA44AD3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405ADB7-F792-4E78-8C1B-4F6308F719FA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373FEB05-1B0A-4704-846F-94C64981421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E575851-2275-4A60-9394-F0C1EFF45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2489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E28C4F-62B7-44E9-B061-4BEEDCAAFDCD}"/>
              </a:ext>
            </a:extLst>
          </p:cNvPr>
          <p:cNvSpPr txBox="1"/>
          <p:nvPr/>
        </p:nvSpPr>
        <p:spPr>
          <a:xfrm>
            <a:off x="349321" y="3282184"/>
            <a:ext cx="11683794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외국인과 한국인 고용주의 어려움을 해결하기 위한 방안이 필요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!</a:t>
            </a:r>
          </a:p>
          <a:p>
            <a:pPr algn="ctr"/>
            <a:endParaRPr lang="en-US" altLang="ko-KR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r>
              <a:rPr lang="ko-KR" altLang="en-US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인공지능을 활용한 한국어 능력시험 제안</a:t>
            </a:r>
            <a:endParaRPr lang="en-US" altLang="ko-KR" sz="32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endParaRPr lang="en-US" altLang="ko-KR" sz="32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E4291FF-2DAE-4903-8ED0-48DEFBF15E5F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19687447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2ED3D8E-82DF-4AED-856C-6B57DC4A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1546" y="4513092"/>
            <a:ext cx="742950" cy="466725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FCD509E-B1CE-4504-9295-E9A40FFFD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107" y="4495674"/>
            <a:ext cx="1314450" cy="504825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451105-295D-4494-A66C-39E4B4AE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7776" y="4428999"/>
            <a:ext cx="2114550" cy="571500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6C9700B-B9A7-489C-93D3-BD6F08527200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BF2DA6-1903-46C8-83F9-3433B466B969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3F128E-09E2-48C1-8F95-10797F849116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A204F5-1C84-4020-81FA-C1BCBFDA452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8A434C-5C90-4636-829E-3D7CA41A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E9D662D-EF9D-4CE3-8CC6-733996DFC1FA}"/>
              </a:ext>
            </a:extLst>
          </p:cNvPr>
          <p:cNvSpPr txBox="1"/>
          <p:nvPr/>
        </p:nvSpPr>
        <p:spPr>
          <a:xfrm>
            <a:off x="349321" y="2620692"/>
            <a:ext cx="11683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현존하는 한국어 능력시험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FD732A-86BF-4B41-B957-428E152399EF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37364517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962065-2B56-4ED4-815F-8A2CDA29791F}"/>
              </a:ext>
            </a:extLst>
          </p:cNvPr>
          <p:cNvSpPr txBox="1"/>
          <p:nvPr/>
        </p:nvSpPr>
        <p:spPr>
          <a:xfrm>
            <a:off x="3039059" y="5501620"/>
            <a:ext cx="754809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latin typeface="비트로 프라이드 TTF" pitchFamily="2" charset="-127"/>
                <a:ea typeface="비트로 프라이드 TTF" pitchFamily="2" charset="-127"/>
              </a:rPr>
              <a:t>BUT, </a:t>
            </a:r>
            <a:r>
              <a:rPr lang="ko-KR" altLang="en-US" sz="2400" b="1" spc="-150" dirty="0">
                <a:latin typeface="비트로 프라이드 TTF" pitchFamily="2" charset="-127"/>
                <a:ea typeface="비트로 프라이드 TTF" pitchFamily="2" charset="-127"/>
              </a:rPr>
              <a:t>의사소통 시 가장 중요한 </a:t>
            </a:r>
            <a:r>
              <a:rPr lang="ko-KR" altLang="en-US" sz="2400" b="1" spc="-150" dirty="0">
                <a:solidFill>
                  <a:srgbClr val="FF0000"/>
                </a:solidFill>
                <a:latin typeface="비트로 프라이드 TTF" pitchFamily="2" charset="-127"/>
                <a:ea typeface="비트로 프라이드 TTF" pitchFamily="2" charset="-127"/>
              </a:rPr>
              <a:t>말하기 영역</a:t>
            </a:r>
            <a:r>
              <a:rPr lang="ko-KR" altLang="en-US" sz="2400" b="1" spc="-150" dirty="0">
                <a:latin typeface="비트로 프라이드 TTF" pitchFamily="2" charset="-127"/>
                <a:ea typeface="비트로 프라이드 TTF" pitchFamily="2" charset="-127"/>
              </a:rPr>
              <a:t>에 대한 평가 부족</a:t>
            </a:r>
            <a:endParaRPr lang="ko-KR" altLang="en-US" sz="32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graphicFrame>
        <p:nvGraphicFramePr>
          <p:cNvPr id="36" name="표 7">
            <a:extLst>
              <a:ext uri="{FF2B5EF4-FFF2-40B4-BE49-F238E27FC236}">
                <a16:creationId xmlns:a16="http://schemas.microsoft.com/office/drawing/2014/main" id="{2514D85A-85C6-4AB0-B9A1-AF7E9E46C7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8729487"/>
              </p:ext>
            </p:extLst>
          </p:nvPr>
        </p:nvGraphicFramePr>
        <p:xfrm>
          <a:off x="1790903" y="2146011"/>
          <a:ext cx="8697147" cy="2550014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1432547">
                  <a:extLst>
                    <a:ext uri="{9D8B030D-6E8A-4147-A177-3AD203B41FA5}">
                      <a16:colId xmlns:a16="http://schemas.microsoft.com/office/drawing/2014/main" val="3307328139"/>
                    </a:ext>
                  </a:extLst>
                </a:gridCol>
                <a:gridCol w="2434054">
                  <a:extLst>
                    <a:ext uri="{9D8B030D-6E8A-4147-A177-3AD203B41FA5}">
                      <a16:colId xmlns:a16="http://schemas.microsoft.com/office/drawing/2014/main" val="1373865855"/>
                    </a:ext>
                  </a:extLst>
                </a:gridCol>
                <a:gridCol w="2343904">
                  <a:extLst>
                    <a:ext uri="{9D8B030D-6E8A-4147-A177-3AD203B41FA5}">
                      <a16:colId xmlns:a16="http://schemas.microsoft.com/office/drawing/2014/main" val="1837525186"/>
                    </a:ext>
                  </a:extLst>
                </a:gridCol>
                <a:gridCol w="2486642">
                  <a:extLst>
                    <a:ext uri="{9D8B030D-6E8A-4147-A177-3AD203B41FA5}">
                      <a16:colId xmlns:a16="http://schemas.microsoft.com/office/drawing/2014/main" val="1898125522"/>
                    </a:ext>
                  </a:extLst>
                </a:gridCol>
              </a:tblGrid>
              <a:tr h="392530">
                <a:tc>
                  <a:txBody>
                    <a:bodyPr/>
                    <a:lstStyle/>
                    <a:p>
                      <a:pPr algn="ctr" latinLnBrk="1"/>
                      <a:endParaRPr lang="ko-KR" altLang="en-US" sz="1600" b="0" dirty="0">
                        <a:solidFill>
                          <a:schemeClr val="tx1"/>
                        </a:solidFill>
                      </a:endParaRP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20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600" b="0" kern="1200" dirty="0">
                        <a:solidFill>
                          <a:sysClr val="windowText" lastClr="000000"/>
                        </a:solidFill>
                        <a:effectLst/>
                      </a:endParaRP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4628418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어휘</a:t>
                      </a: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X</a:t>
                      </a:r>
                      <a:endParaRPr lang="ko-KR" altLang="en-US" sz="1400" b="1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37222501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쓰기</a:t>
                      </a: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7627086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듣기</a:t>
                      </a: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43884102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문법</a:t>
                      </a: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X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282208849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읽기</a:t>
                      </a: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(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독해</a:t>
                      </a: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)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O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77558852"/>
                  </a:ext>
                </a:extLst>
              </a:tr>
              <a:tr h="357737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말하기</a:t>
                      </a:r>
                    </a:p>
                  </a:txBody>
                  <a:tcPr marL="79780" marR="79780" marT="39890" marB="3989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X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X</a:t>
                      </a:r>
                      <a:endParaRPr lang="ko-KR" altLang="en-US" sz="1400" dirty="0">
                        <a:latin typeface="G마켓 산스 TTF Medium" panose="02000000000000000000" pitchFamily="2" charset="-127"/>
                        <a:ea typeface="G마켓 산스 TTF Medium" panose="02000000000000000000" pitchFamily="2" charset="-127"/>
                      </a:endParaRP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en-US" altLang="ko-KR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2023</a:t>
                      </a:r>
                      <a:r>
                        <a:rPr lang="ko-KR" altLang="en-US" sz="1400" dirty="0">
                          <a:latin typeface="G마켓 산스 TTF Medium" panose="02000000000000000000" pitchFamily="2" charset="-127"/>
                          <a:ea typeface="G마켓 산스 TTF Medium" panose="02000000000000000000" pitchFamily="2" charset="-127"/>
                        </a:rPr>
                        <a:t>년 실행 예정</a:t>
                      </a:r>
                    </a:p>
                  </a:txBody>
                  <a:tcPr marL="79780" marR="79780" marT="39890" marB="3989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62059452"/>
                  </a:ext>
                </a:extLst>
              </a:tr>
            </a:tbl>
          </a:graphicData>
        </a:graphic>
      </p:graphicFrame>
      <p:sp>
        <p:nvSpPr>
          <p:cNvPr id="35" name="직사각형 34">
            <a:extLst>
              <a:ext uri="{FF2B5EF4-FFF2-40B4-BE49-F238E27FC236}">
                <a16:creationId xmlns:a16="http://schemas.microsoft.com/office/drawing/2014/main" id="{DDE86E4A-5E0D-45BF-8A09-D8393EA3F21E}"/>
              </a:ext>
            </a:extLst>
          </p:cNvPr>
          <p:cNvSpPr/>
          <p:nvPr/>
        </p:nvSpPr>
        <p:spPr>
          <a:xfrm>
            <a:off x="1790903" y="4368333"/>
            <a:ext cx="8796247" cy="36105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92ED3D8E-82DF-4AED-856C-6B57DC4A1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96309" y="2069221"/>
            <a:ext cx="648214" cy="407211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FFCD509E-B1CE-4504-9295-E9A40FFFD7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18640" y="2056661"/>
            <a:ext cx="1146840" cy="440453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:a16="http://schemas.microsoft.com/office/drawing/2014/main" id="{89451105-295D-4494-A66C-39E4B4AE72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5231" y="1998488"/>
            <a:ext cx="1844917" cy="498626"/>
          </a:xfrm>
          <a:prstGeom prst="rect">
            <a:avLst/>
          </a:prstGeom>
        </p:spPr>
      </p:pic>
      <p:sp>
        <p:nvSpPr>
          <p:cNvPr id="47" name="화살표: 아래쪽 46">
            <a:extLst>
              <a:ext uri="{FF2B5EF4-FFF2-40B4-BE49-F238E27FC236}">
                <a16:creationId xmlns:a16="http://schemas.microsoft.com/office/drawing/2014/main" id="{18904E97-8989-410F-80A2-9AF4671BA726}"/>
              </a:ext>
            </a:extLst>
          </p:cNvPr>
          <p:cNvSpPr/>
          <p:nvPr/>
        </p:nvSpPr>
        <p:spPr>
          <a:xfrm>
            <a:off x="6260448" y="4904273"/>
            <a:ext cx="453556" cy="348343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C9700B-B9A7-489C-93D3-BD6F08527200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BF2DA6-1903-46C8-83F9-3433B466B969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3F128E-09E2-48C1-8F95-10797F849116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A204F5-1C84-4020-81FA-C1BCBFDA452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08A434C-5C90-4636-829E-3D7CA41A2D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A09DB0-5932-4028-A4E7-272BD4A9C235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1705401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35" grpId="0" animBg="1"/>
      <p:bldP spid="4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962065-2B56-4ED4-815F-8A2CDA29791F}"/>
              </a:ext>
            </a:extLst>
          </p:cNvPr>
          <p:cNvSpPr txBox="1"/>
          <p:nvPr/>
        </p:nvSpPr>
        <p:spPr>
          <a:xfrm>
            <a:off x="1626919" y="3523400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높은 인건비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C9700B-B9A7-489C-93D3-BD6F08527200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BF2DA6-1903-46C8-83F9-3433B466B969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3F128E-09E2-48C1-8F95-10797F849116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C7C7C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7C7C7C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A204F5-1C84-4020-81FA-C1BCBFDA4523}"/>
              </a:ext>
            </a:extLst>
          </p:cNvPr>
          <p:cNvSpPr/>
          <p:nvPr/>
        </p:nvSpPr>
        <p:spPr>
          <a:xfrm>
            <a:off x="904343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147821-2B60-4564-A49C-B3BC11634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5754" y="4206982"/>
            <a:ext cx="1151000" cy="1151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836D80-F52E-49DB-8D4B-D09D09412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6381" y="3989911"/>
            <a:ext cx="1288241" cy="142809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B22A02-DD31-4710-84C5-155738BDA810}"/>
              </a:ext>
            </a:extLst>
          </p:cNvPr>
          <p:cNvSpPr txBox="1"/>
          <p:nvPr/>
        </p:nvSpPr>
        <p:spPr>
          <a:xfrm>
            <a:off x="4587129" y="3523400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긴 평가 기간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E3E26-069C-4BF3-B6C2-A57BA6612B8C}"/>
              </a:ext>
            </a:extLst>
          </p:cNvPr>
          <p:cNvSpPr txBox="1"/>
          <p:nvPr/>
        </p:nvSpPr>
        <p:spPr>
          <a:xfrm>
            <a:off x="7547339" y="3523400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모호한 평가 기준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B7188-CAEE-41CE-903D-1C068322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23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EB0553-C1A7-4D57-89E0-757B1BE4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4121" y="4206982"/>
            <a:ext cx="1151000" cy="11510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35DEB14-C92A-4120-9486-7C787D18F857}"/>
              </a:ext>
            </a:extLst>
          </p:cNvPr>
          <p:cNvSpPr txBox="1"/>
          <p:nvPr/>
        </p:nvSpPr>
        <p:spPr>
          <a:xfrm>
            <a:off x="2959420" y="2233900"/>
            <a:ext cx="69167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사람이 채점하는 말하기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(Speaking)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시험의 한계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5315DE5-E439-4C39-99BD-9A9373765C24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24005265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C9700B-B9A7-489C-93D3-BD6F08527200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BF2DA6-1903-46C8-83F9-3433B466B969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3F128E-09E2-48C1-8F95-10797F849116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A204F5-1C84-4020-81FA-C1BCBFDA4523}"/>
              </a:ext>
            </a:extLst>
          </p:cNvPr>
          <p:cNvSpPr/>
          <p:nvPr/>
        </p:nvSpPr>
        <p:spPr>
          <a:xfrm>
            <a:off x="3761875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77A9FE-5020-4CEC-9480-AA895015AEDC}"/>
              </a:ext>
            </a:extLst>
          </p:cNvPr>
          <p:cNvSpPr txBox="1"/>
          <p:nvPr/>
        </p:nvSpPr>
        <p:spPr>
          <a:xfrm>
            <a:off x="349321" y="3642101"/>
            <a:ext cx="11683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이러한 한계를 뛰어넘기 위해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,</a:t>
            </a:r>
          </a:p>
          <a:p>
            <a:pPr algn="ctr"/>
            <a:r>
              <a:rPr lang="en-US" altLang="ko-KR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STT </a:t>
            </a:r>
            <a:r>
              <a:rPr lang="ko-KR" altLang="en-US" sz="32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모델을 적용한 한국어 능력시험 제안</a:t>
            </a:r>
            <a:endParaRPr lang="en-US" altLang="ko-KR" sz="32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A7B022F-E990-42A2-8755-01790FD1A7FA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3358378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4E3363EE-C8CA-4D4D-929B-37379367A68B}"/>
              </a:ext>
            </a:extLst>
          </p:cNvPr>
          <p:cNvGrpSpPr/>
          <p:nvPr/>
        </p:nvGrpSpPr>
        <p:grpSpPr>
          <a:xfrm>
            <a:off x="1181395" y="3360364"/>
            <a:ext cx="9016341" cy="1716687"/>
            <a:chOff x="1181395" y="3360364"/>
            <a:chExt cx="9016341" cy="1716687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E324C31D-C1B8-4BEF-B87B-A9168BB0C65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81395" y="3360364"/>
              <a:ext cx="9016341" cy="1716687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5BAFB292-E2F5-4D7F-A7FF-68DF680AD315}"/>
                </a:ext>
              </a:extLst>
            </p:cNvPr>
            <p:cNvSpPr/>
            <p:nvPr/>
          </p:nvSpPr>
          <p:spPr>
            <a:xfrm>
              <a:off x="6096000" y="4707012"/>
              <a:ext cx="1832891" cy="37003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376187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FC660C-FB94-42F3-9AC4-E9D3B8D9F9A7}"/>
              </a:ext>
            </a:extLst>
          </p:cNvPr>
          <p:cNvSpPr txBox="1"/>
          <p:nvPr/>
        </p:nvSpPr>
        <p:spPr>
          <a:xfrm>
            <a:off x="767937" y="2787781"/>
            <a:ext cx="180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기존의 문제 형식</a:t>
            </a:r>
            <a:endParaRPr lang="ko-KR" altLang="en-US" sz="28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0" name="1/2 액자 39">
            <a:extLst>
              <a:ext uri="{FF2B5EF4-FFF2-40B4-BE49-F238E27FC236}">
                <a16:creationId xmlns:a16="http://schemas.microsoft.com/office/drawing/2014/main" id="{3155DE98-B873-4E04-AB47-B31256E98E34}"/>
              </a:ext>
            </a:extLst>
          </p:cNvPr>
          <p:cNvSpPr/>
          <p:nvPr/>
        </p:nvSpPr>
        <p:spPr>
          <a:xfrm rot="8627343" flipH="1">
            <a:off x="1266714" y="4449086"/>
            <a:ext cx="178509" cy="111340"/>
          </a:xfrm>
          <a:prstGeom prst="half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2" name="타원 41">
            <a:extLst>
              <a:ext uri="{FF2B5EF4-FFF2-40B4-BE49-F238E27FC236}">
                <a16:creationId xmlns:a16="http://schemas.microsoft.com/office/drawing/2014/main" id="{679BAA66-1EB8-4F9F-910F-B6152C0417B9}"/>
              </a:ext>
            </a:extLst>
          </p:cNvPr>
          <p:cNvSpPr/>
          <p:nvPr/>
        </p:nvSpPr>
        <p:spPr>
          <a:xfrm rot="20136936">
            <a:off x="839842" y="2512661"/>
            <a:ext cx="1659241" cy="14909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9" name="CN11RC003_CN0002_20210730">
            <a:hlinkClick r:id="" action="ppaction://media"/>
            <a:extLst>
              <a:ext uri="{FF2B5EF4-FFF2-40B4-BE49-F238E27FC236}">
                <a16:creationId xmlns:a16="http://schemas.microsoft.com/office/drawing/2014/main" id="{B2EFA3DA-193F-4383-8897-E47584E35D6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8705" y="6295230"/>
            <a:ext cx="487362" cy="487363"/>
          </a:xfrm>
          <a:prstGeom prst="rect">
            <a:avLst/>
          </a:prstGeom>
          <a:noFill/>
        </p:spPr>
      </p:pic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0B51E4D-6925-4F9D-88C5-42F10C98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25</a:t>
            </a:fld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F0936-8006-45E0-8B44-5A097AB195D9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Cssiri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 제안하는 말하기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(Speaking)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시험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2" name="CN11RC003_CN0002_20210730">
            <a:hlinkClick r:id="" action="ppaction://media"/>
            <a:extLst>
              <a:ext uri="{FF2B5EF4-FFF2-40B4-BE49-F238E27FC236}">
                <a16:creationId xmlns:a16="http://schemas.microsoft.com/office/drawing/2014/main" id="{6378B4BC-B0C7-4AD8-9A55-9AC040231E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5639" y="6295229"/>
            <a:ext cx="487363" cy="487363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15935C4E-D4A7-4791-93AC-6B87AAE9D6D9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27205279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advClick="0">
        <p159:morph option="byObject"/>
      </p:transition>
    </mc:Choice>
    <mc:Fallback xmlns="">
      <p:transition advClick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4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 numSld="999" showWhenStopped="0">
                <p:cTn id="15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9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  <p:cond evt="onNext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0" grpId="0" animBg="1"/>
      <p:bldP spid="4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직사각형 36">
            <a:extLst>
              <a:ext uri="{FF2B5EF4-FFF2-40B4-BE49-F238E27FC236}">
                <a16:creationId xmlns:a16="http://schemas.microsoft.com/office/drawing/2014/main" id="{C4C3E165-6AB1-4BB4-B341-B5115CF58CD7}"/>
              </a:ext>
            </a:extLst>
          </p:cNvPr>
          <p:cNvSpPr/>
          <p:nvPr/>
        </p:nvSpPr>
        <p:spPr>
          <a:xfrm>
            <a:off x="767937" y="2185683"/>
            <a:ext cx="9560429" cy="410190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AA310C-24FD-474D-A293-5C68BAF2332F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Cssiri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 제안하는 한국어 능력시험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376187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A1EF47-89CF-4EA0-AED1-7E833F0E021F}"/>
              </a:ext>
            </a:extLst>
          </p:cNvPr>
          <p:cNvSpPr txBox="1"/>
          <p:nvPr/>
        </p:nvSpPr>
        <p:spPr>
          <a:xfrm>
            <a:off x="767937" y="2464549"/>
            <a:ext cx="180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새로운 문제 형식</a:t>
            </a:r>
            <a:endParaRPr lang="ko-KR" altLang="en-US" sz="28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D5AD37C-6523-4DF4-9BFD-EC4B4263255A}"/>
              </a:ext>
            </a:extLst>
          </p:cNvPr>
          <p:cNvSpPr txBox="1"/>
          <p:nvPr/>
        </p:nvSpPr>
        <p:spPr>
          <a:xfrm>
            <a:off x="1181395" y="5704762"/>
            <a:ext cx="135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녹음하기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6" name="화살표: 아래쪽 45">
            <a:extLst>
              <a:ext uri="{FF2B5EF4-FFF2-40B4-BE49-F238E27FC236}">
                <a16:creationId xmlns:a16="http://schemas.microsoft.com/office/drawing/2014/main" id="{E12DAEDD-A211-4BB4-8323-DF606564C01A}"/>
              </a:ext>
            </a:extLst>
          </p:cNvPr>
          <p:cNvSpPr/>
          <p:nvPr/>
        </p:nvSpPr>
        <p:spPr>
          <a:xfrm rot="16200000">
            <a:off x="3389887" y="5289971"/>
            <a:ext cx="91826" cy="31293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실행 단추: 소리 7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0CCAA0C7-4F74-4CA9-BDEB-B95EF12EDA16}"/>
              </a:ext>
            </a:extLst>
          </p:cNvPr>
          <p:cNvSpPr/>
          <p:nvPr/>
        </p:nvSpPr>
        <p:spPr>
          <a:xfrm>
            <a:off x="1511562" y="5261773"/>
            <a:ext cx="362078" cy="369332"/>
          </a:xfrm>
          <a:prstGeom prst="actionButtonSou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1A4F6F5B-2CD2-4330-8D98-5FF2C2CDF801}"/>
              </a:ext>
            </a:extLst>
          </p:cNvPr>
          <p:cNvGrpSpPr/>
          <p:nvPr/>
        </p:nvGrpSpPr>
        <p:grpSpPr>
          <a:xfrm>
            <a:off x="1181395" y="3037132"/>
            <a:ext cx="9016341" cy="1716687"/>
            <a:chOff x="1181395" y="3360364"/>
            <a:chExt cx="9016341" cy="1716687"/>
          </a:xfrm>
        </p:grpSpPr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7717BE29-D490-4379-BDF4-30C7B63B88E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81395" y="3360364"/>
              <a:ext cx="9016341" cy="1716687"/>
            </a:xfrm>
            <a:prstGeom prst="rect">
              <a:avLst/>
            </a:prstGeom>
          </p:spPr>
        </p:pic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ED202F79-CC25-4061-A3DC-7D7DE71C0F53}"/>
                </a:ext>
              </a:extLst>
            </p:cNvPr>
            <p:cNvSpPr/>
            <p:nvPr/>
          </p:nvSpPr>
          <p:spPr>
            <a:xfrm>
              <a:off x="6096000" y="4707012"/>
              <a:ext cx="1808344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D29668B-A435-4712-A975-39991F7C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26</a:t>
            </a:fld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82C7A70B-FE15-4240-A93A-8C7BCE9F13EA}"/>
              </a:ext>
            </a:extLst>
          </p:cNvPr>
          <p:cNvGrpSpPr/>
          <p:nvPr/>
        </p:nvGrpSpPr>
        <p:grpSpPr>
          <a:xfrm>
            <a:off x="4569755" y="4958398"/>
            <a:ext cx="5046468" cy="1087933"/>
            <a:chOff x="4626174" y="5060819"/>
            <a:chExt cx="5046468" cy="1087933"/>
          </a:xfrm>
        </p:grpSpPr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18BBFC9-C1A8-4A5D-9669-0F18D031F35A}"/>
                </a:ext>
              </a:extLst>
            </p:cNvPr>
            <p:cNvGrpSpPr/>
            <p:nvPr/>
          </p:nvGrpSpPr>
          <p:grpSpPr>
            <a:xfrm>
              <a:off x="4711592" y="5142825"/>
              <a:ext cx="4961050" cy="1005927"/>
              <a:chOff x="4711592" y="5142825"/>
              <a:chExt cx="4961050" cy="1005927"/>
            </a:xfrm>
          </p:grpSpPr>
          <p:pic>
            <p:nvPicPr>
              <p:cNvPr id="11" name="그림 10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E886D64A-8293-4D2E-B342-AB5B56C415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1592" y="5142825"/>
                <a:ext cx="4961050" cy="1005927"/>
              </a:xfrm>
              <a:prstGeom prst="rect">
                <a:avLst/>
              </a:prstGeom>
            </p:spPr>
          </p:pic>
          <p:grpSp>
            <p:nvGrpSpPr>
              <p:cNvPr id="13" name="그룹 12">
                <a:extLst>
                  <a:ext uri="{FF2B5EF4-FFF2-40B4-BE49-F238E27FC236}">
                    <a16:creationId xmlns:a16="http://schemas.microsoft.com/office/drawing/2014/main" id="{16F981DE-7E53-4B30-BCC2-FEB4BC967690}"/>
                  </a:ext>
                </a:extLst>
              </p:cNvPr>
              <p:cNvGrpSpPr/>
              <p:nvPr/>
            </p:nvGrpSpPr>
            <p:grpSpPr>
              <a:xfrm>
                <a:off x="5097338" y="5376468"/>
                <a:ext cx="4548587" cy="615381"/>
                <a:chOff x="5098822" y="5364194"/>
                <a:chExt cx="4548587" cy="615381"/>
              </a:xfrm>
              <a:solidFill>
                <a:schemeClr val="bg1"/>
              </a:solidFill>
            </p:grpSpPr>
            <p:sp>
              <p:nvSpPr>
                <p:cNvPr id="12" name="직사각형 11">
                  <a:extLst>
                    <a:ext uri="{FF2B5EF4-FFF2-40B4-BE49-F238E27FC236}">
                      <a16:creationId xmlns:a16="http://schemas.microsoft.com/office/drawing/2014/main" id="{5B41CA24-46D5-44AF-A7B5-C91CA706479D}"/>
                    </a:ext>
                  </a:extLst>
                </p:cNvPr>
                <p:cNvSpPr/>
                <p:nvPr/>
              </p:nvSpPr>
              <p:spPr>
                <a:xfrm>
                  <a:off x="5138975" y="5372042"/>
                  <a:ext cx="536986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5     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　　　　</a:t>
                  </a:r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   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　</a:t>
                  </a:r>
                </a:p>
              </p:txBody>
            </p:sp>
            <p:sp>
              <p:nvSpPr>
                <p:cNvPr id="48" name="직사각형 47">
                  <a:extLst>
                    <a:ext uri="{FF2B5EF4-FFF2-40B4-BE49-F238E27FC236}">
                      <a16:creationId xmlns:a16="http://schemas.microsoft.com/office/drawing/2014/main" id="{5399EFF6-539C-4BAA-86CA-E5BB6E814B5D}"/>
                    </a:ext>
                  </a:extLst>
                </p:cNvPr>
                <p:cNvSpPr/>
                <p:nvPr/>
              </p:nvSpPr>
              <p:spPr>
                <a:xfrm>
                  <a:off x="6470372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5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343239F6-BC7B-4784-A62D-84777926CB2C}"/>
                    </a:ext>
                  </a:extLst>
                </p:cNvPr>
                <p:cNvSpPr/>
                <p:nvPr/>
              </p:nvSpPr>
              <p:spPr>
                <a:xfrm>
                  <a:off x="7788760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3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1842FC5A-E9C6-4A9F-A313-6CD562162195}"/>
                    </a:ext>
                  </a:extLst>
                </p:cNvPr>
                <p:cNvSpPr/>
                <p:nvPr/>
              </p:nvSpPr>
              <p:spPr>
                <a:xfrm>
                  <a:off x="9110422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2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B976B386-E30F-4A00-8E22-1E643B9D0965}"/>
                    </a:ext>
                  </a:extLst>
                </p:cNvPr>
                <p:cNvSpPr/>
                <p:nvPr/>
              </p:nvSpPr>
              <p:spPr>
                <a:xfrm>
                  <a:off x="5648207" y="5582202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33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D308F74E-175D-46F5-A0EF-83981AEEB1B3}"/>
                    </a:ext>
                  </a:extLst>
                </p:cNvPr>
                <p:cNvSpPr/>
                <p:nvPr/>
              </p:nvSpPr>
              <p:spPr>
                <a:xfrm>
                  <a:off x="7267198" y="5587838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40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0CA230D0-5B53-464E-9747-96F95FCDC61A}"/>
                    </a:ext>
                  </a:extLst>
                </p:cNvPr>
                <p:cNvSpPr/>
                <p:nvPr/>
              </p:nvSpPr>
              <p:spPr>
                <a:xfrm>
                  <a:off x="5098822" y="5805304"/>
                  <a:ext cx="151910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0.6666666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456B5D75-069D-4C56-BDB9-BE3022B8C75D}"/>
                    </a:ext>
                  </a:extLst>
                </p:cNvPr>
                <p:cNvSpPr/>
                <p:nvPr/>
              </p:nvSpPr>
              <p:spPr>
                <a:xfrm>
                  <a:off x="7088287" y="5805304"/>
                  <a:ext cx="151910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0.825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</p:grpSp>
        </p:grp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D7DBC40F-7BB0-4C93-8258-B56FAE37D402}"/>
                </a:ext>
              </a:extLst>
            </p:cNvPr>
            <p:cNvSpPr/>
            <p:nvPr/>
          </p:nvSpPr>
          <p:spPr>
            <a:xfrm>
              <a:off x="4626174" y="5060819"/>
              <a:ext cx="1289042" cy="287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[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평가 결과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]</a:t>
              </a:r>
              <a:endParaRPr lang="ko-KR" altLang="en-US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44" name="곱하기 기호 43">
            <a:extLst>
              <a:ext uri="{FF2B5EF4-FFF2-40B4-BE49-F238E27FC236}">
                <a16:creationId xmlns:a16="http://schemas.microsoft.com/office/drawing/2014/main" id="{D505F95F-38B5-4ECF-81E9-B37751A5C1D9}"/>
              </a:ext>
            </a:extLst>
          </p:cNvPr>
          <p:cNvSpPr/>
          <p:nvPr/>
        </p:nvSpPr>
        <p:spPr>
          <a:xfrm>
            <a:off x="482938" y="2222905"/>
            <a:ext cx="1645920" cy="1958390"/>
          </a:xfrm>
          <a:prstGeom prst="mathMultiply">
            <a:avLst>
              <a:gd name="adj1" fmla="val 4101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657E8C7-2B9D-4AC6-A27D-DB857AEF4865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1209754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4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AA310C-24FD-474D-A293-5C68BAF2332F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Cssiri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 제안하는 한국어 능력시험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376187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A1EF47-89CF-4EA0-AED1-7E833F0E021F}"/>
              </a:ext>
            </a:extLst>
          </p:cNvPr>
          <p:cNvSpPr txBox="1"/>
          <p:nvPr/>
        </p:nvSpPr>
        <p:spPr>
          <a:xfrm>
            <a:off x="767937" y="2464549"/>
            <a:ext cx="180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기존의 문제 형식</a:t>
            </a:r>
            <a:endParaRPr lang="ko-KR" altLang="en-US" sz="28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8" name="실행 단추: 소리 7">
            <a:hlinkClick r:id="" action="ppaction://noaction" highlightClick="1">
              <a:snd r:embed="rId2" name="applause.wav"/>
            </a:hlinkClick>
            <a:extLst>
              <a:ext uri="{FF2B5EF4-FFF2-40B4-BE49-F238E27FC236}">
                <a16:creationId xmlns:a16="http://schemas.microsoft.com/office/drawing/2014/main" id="{0CCAA0C7-4F74-4CA9-BDEB-B95EF12EDA16}"/>
              </a:ext>
            </a:extLst>
          </p:cNvPr>
          <p:cNvSpPr/>
          <p:nvPr/>
        </p:nvSpPr>
        <p:spPr>
          <a:xfrm>
            <a:off x="1511562" y="5261773"/>
            <a:ext cx="362078" cy="369332"/>
          </a:xfrm>
          <a:prstGeom prst="actionButtonSou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3D29668B-A435-4712-A975-39991F7CE2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27</a:t>
            </a:fld>
            <a:endParaRPr lang="ko-KR" altLang="en-US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ADCECA0C-6B75-44A3-A845-622AD0165A71}"/>
              </a:ext>
            </a:extLst>
          </p:cNvPr>
          <p:cNvGrpSpPr/>
          <p:nvPr/>
        </p:nvGrpSpPr>
        <p:grpSpPr>
          <a:xfrm>
            <a:off x="767937" y="2880204"/>
            <a:ext cx="8197734" cy="2786122"/>
            <a:chOff x="767937" y="3187891"/>
            <a:chExt cx="8197734" cy="2786122"/>
          </a:xfrm>
        </p:grpSpPr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5666442A-D168-4E29-8404-F3FF2529FCC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9969"/>
            <a:stretch/>
          </p:blipFill>
          <p:spPr>
            <a:xfrm>
              <a:off x="767937" y="3187891"/>
              <a:ext cx="8197734" cy="304246"/>
            </a:xfrm>
            <a:prstGeom prst="rect">
              <a:avLst/>
            </a:prstGeom>
          </p:spPr>
        </p:pic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5A720215-7AFD-4081-9707-35470AA6F06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6832" t="13146" r="61617" b="5025"/>
            <a:stretch/>
          </p:blipFill>
          <p:spPr>
            <a:xfrm>
              <a:off x="951117" y="3492137"/>
              <a:ext cx="2586446" cy="2481876"/>
            </a:xfrm>
            <a:prstGeom prst="rect">
              <a:avLst/>
            </a:prstGeom>
          </p:spPr>
        </p:pic>
        <p:pic>
          <p:nvPicPr>
            <p:cNvPr id="40" name="그림 39">
              <a:extLst>
                <a:ext uri="{FF2B5EF4-FFF2-40B4-BE49-F238E27FC236}">
                  <a16:creationId xmlns:a16="http://schemas.microsoft.com/office/drawing/2014/main" id="{3C28A141-1F4A-4BB9-A5CD-1BDA993478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127" t="32186" r="5563" b="20336"/>
            <a:stretch/>
          </p:blipFill>
          <p:spPr>
            <a:xfrm>
              <a:off x="3627788" y="3712538"/>
              <a:ext cx="4206241" cy="1440001"/>
            </a:xfrm>
            <a:prstGeom prst="rect">
              <a:avLst/>
            </a:prstGeom>
          </p:spPr>
        </p:pic>
      </p:grpSp>
      <p:sp>
        <p:nvSpPr>
          <p:cNvPr id="43" name="1/2 액자 42">
            <a:extLst>
              <a:ext uri="{FF2B5EF4-FFF2-40B4-BE49-F238E27FC236}">
                <a16:creationId xmlns:a16="http://schemas.microsoft.com/office/drawing/2014/main" id="{1B3F2D0B-1132-4C95-87C9-A182224E7036}"/>
              </a:ext>
            </a:extLst>
          </p:cNvPr>
          <p:cNvSpPr/>
          <p:nvPr/>
        </p:nvSpPr>
        <p:spPr>
          <a:xfrm rot="8627343" flipH="1">
            <a:off x="3736390" y="4216867"/>
            <a:ext cx="178509" cy="111340"/>
          </a:xfrm>
          <a:prstGeom prst="halfFram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A8833EE8-8CAB-4011-BCED-6BC36FEF3A3E}"/>
              </a:ext>
            </a:extLst>
          </p:cNvPr>
          <p:cNvSpPr/>
          <p:nvPr/>
        </p:nvSpPr>
        <p:spPr>
          <a:xfrm>
            <a:off x="421445" y="2240103"/>
            <a:ext cx="1659241" cy="1490977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10F4E5-0566-47D7-B6BF-D680BE1204F5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89188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376187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A0B51E4D-6925-4F9D-88C5-42F10C989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28</a:t>
            </a:fld>
            <a:endParaRPr lang="ko-KR" alt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BBF0936-8006-45E0-8B44-5A097AB195D9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Cssiri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 제안하는 한국어 능력시험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B6A744-7F68-4BF2-ADB0-ECB60B1BF820}"/>
              </a:ext>
            </a:extLst>
          </p:cNvPr>
          <p:cNvSpPr txBox="1"/>
          <p:nvPr/>
        </p:nvSpPr>
        <p:spPr>
          <a:xfrm>
            <a:off x="767937" y="2464549"/>
            <a:ext cx="180304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새로운 문제 형식</a:t>
            </a:r>
            <a:endParaRPr lang="ko-KR" altLang="en-US" sz="28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1213B17-7859-4738-869E-46AD7B69CDBC}"/>
              </a:ext>
            </a:extLst>
          </p:cNvPr>
          <p:cNvGrpSpPr/>
          <p:nvPr/>
        </p:nvGrpSpPr>
        <p:grpSpPr>
          <a:xfrm>
            <a:off x="767937" y="2880204"/>
            <a:ext cx="8197734" cy="2786122"/>
            <a:chOff x="767937" y="3187891"/>
            <a:chExt cx="8197734" cy="2786122"/>
          </a:xfrm>
        </p:grpSpPr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0D90CB82-3A7B-4C17-8FAF-AF14A419FF6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89969"/>
            <a:stretch/>
          </p:blipFill>
          <p:spPr>
            <a:xfrm>
              <a:off x="767937" y="3187891"/>
              <a:ext cx="8197734" cy="30424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07E60B2-B529-4A4F-91E7-E219C54BE2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832" t="13146" r="61617" b="5025"/>
            <a:stretch/>
          </p:blipFill>
          <p:spPr>
            <a:xfrm>
              <a:off x="951117" y="3492137"/>
              <a:ext cx="2586446" cy="2481876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F8C0BACA-FFD0-4A15-8E31-5F316E76237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43127" t="32186" r="5563" b="20336"/>
            <a:stretch/>
          </p:blipFill>
          <p:spPr>
            <a:xfrm>
              <a:off x="3627788" y="3712538"/>
              <a:ext cx="4206241" cy="1440001"/>
            </a:xfrm>
            <a:prstGeom prst="rect">
              <a:avLst/>
            </a:prstGeom>
          </p:spPr>
        </p:pic>
      </p:grpSp>
      <p:sp>
        <p:nvSpPr>
          <p:cNvPr id="36" name="곱하기 기호 35">
            <a:extLst>
              <a:ext uri="{FF2B5EF4-FFF2-40B4-BE49-F238E27FC236}">
                <a16:creationId xmlns:a16="http://schemas.microsoft.com/office/drawing/2014/main" id="{5AE55B5C-917F-480A-BB68-A3F6D74BC790}"/>
              </a:ext>
            </a:extLst>
          </p:cNvPr>
          <p:cNvSpPr/>
          <p:nvPr/>
        </p:nvSpPr>
        <p:spPr>
          <a:xfrm>
            <a:off x="482938" y="2222905"/>
            <a:ext cx="1645920" cy="1958390"/>
          </a:xfrm>
          <a:prstGeom prst="mathMultiply">
            <a:avLst>
              <a:gd name="adj1" fmla="val 4101"/>
            </a:avLst>
          </a:prstGeom>
          <a:solidFill>
            <a:srgbClr val="FF0000"/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FAAABEC-A566-452F-B7F2-3D0AA63D6DE1}"/>
              </a:ext>
            </a:extLst>
          </p:cNvPr>
          <p:cNvSpPr txBox="1"/>
          <p:nvPr/>
        </p:nvSpPr>
        <p:spPr>
          <a:xfrm>
            <a:off x="1346858" y="6303734"/>
            <a:ext cx="13569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녹음하기</a:t>
            </a:r>
            <a:endParaRPr lang="ko-KR" altLang="en-US" dirty="0"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41" name="화살표: 아래쪽 40">
            <a:extLst>
              <a:ext uri="{FF2B5EF4-FFF2-40B4-BE49-F238E27FC236}">
                <a16:creationId xmlns:a16="http://schemas.microsoft.com/office/drawing/2014/main" id="{2CE58EE9-D4ED-4B66-9CF7-C87E339AC7B4}"/>
              </a:ext>
            </a:extLst>
          </p:cNvPr>
          <p:cNvSpPr/>
          <p:nvPr/>
        </p:nvSpPr>
        <p:spPr>
          <a:xfrm rot="16200000">
            <a:off x="3555350" y="5888943"/>
            <a:ext cx="91826" cy="312936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실행 단추: 소리 42">
            <a:hlinkClick r:id="" action="ppaction://noaction" highlightClick="1">
              <a:snd r:embed="rId3" name="applause.wav"/>
            </a:hlinkClick>
            <a:extLst>
              <a:ext uri="{FF2B5EF4-FFF2-40B4-BE49-F238E27FC236}">
                <a16:creationId xmlns:a16="http://schemas.microsoft.com/office/drawing/2014/main" id="{7A947FF6-650D-475E-B3CB-1DCF15EF2622}"/>
              </a:ext>
            </a:extLst>
          </p:cNvPr>
          <p:cNvSpPr/>
          <p:nvPr/>
        </p:nvSpPr>
        <p:spPr>
          <a:xfrm>
            <a:off x="1677025" y="5860745"/>
            <a:ext cx="362078" cy="369332"/>
          </a:xfrm>
          <a:prstGeom prst="actionButtonSound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36F01D31-7040-4CB5-9DA8-268643B3FE31}"/>
              </a:ext>
            </a:extLst>
          </p:cNvPr>
          <p:cNvGrpSpPr/>
          <p:nvPr/>
        </p:nvGrpSpPr>
        <p:grpSpPr>
          <a:xfrm>
            <a:off x="4735218" y="5557370"/>
            <a:ext cx="5046468" cy="1087933"/>
            <a:chOff x="4626174" y="5060819"/>
            <a:chExt cx="5046468" cy="1087933"/>
          </a:xfrm>
        </p:grpSpPr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673DFB1A-1D8C-4E5B-905A-1EC9437B13A3}"/>
                </a:ext>
              </a:extLst>
            </p:cNvPr>
            <p:cNvGrpSpPr/>
            <p:nvPr/>
          </p:nvGrpSpPr>
          <p:grpSpPr>
            <a:xfrm>
              <a:off x="4711592" y="5142825"/>
              <a:ext cx="4961050" cy="1005927"/>
              <a:chOff x="4711592" y="5142825"/>
              <a:chExt cx="4961050" cy="1005927"/>
            </a:xfrm>
          </p:grpSpPr>
          <p:pic>
            <p:nvPicPr>
              <p:cNvPr id="47" name="그림 46" descr="텍스트이(가) 표시된 사진&#10;&#10;자동 생성된 설명">
                <a:extLst>
                  <a:ext uri="{FF2B5EF4-FFF2-40B4-BE49-F238E27FC236}">
                    <a16:creationId xmlns:a16="http://schemas.microsoft.com/office/drawing/2014/main" id="{8B143C89-BF87-45F2-AD04-059543383DB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11592" y="5142825"/>
                <a:ext cx="4961050" cy="1005927"/>
              </a:xfrm>
              <a:prstGeom prst="rect">
                <a:avLst/>
              </a:prstGeom>
            </p:spPr>
          </p:pic>
          <p:grpSp>
            <p:nvGrpSpPr>
              <p:cNvPr id="48" name="그룹 47">
                <a:extLst>
                  <a:ext uri="{FF2B5EF4-FFF2-40B4-BE49-F238E27FC236}">
                    <a16:creationId xmlns:a16="http://schemas.microsoft.com/office/drawing/2014/main" id="{7BD63C6E-FD33-4710-A25E-6BC6C138E19C}"/>
                  </a:ext>
                </a:extLst>
              </p:cNvPr>
              <p:cNvGrpSpPr/>
              <p:nvPr/>
            </p:nvGrpSpPr>
            <p:grpSpPr>
              <a:xfrm>
                <a:off x="5097338" y="5376468"/>
                <a:ext cx="4548587" cy="615381"/>
                <a:chOff x="5098822" y="5364194"/>
                <a:chExt cx="4548587" cy="615381"/>
              </a:xfrm>
              <a:solidFill>
                <a:schemeClr val="bg1"/>
              </a:solidFill>
            </p:grpSpPr>
            <p:sp>
              <p:nvSpPr>
                <p:cNvPr id="49" name="직사각형 48">
                  <a:extLst>
                    <a:ext uri="{FF2B5EF4-FFF2-40B4-BE49-F238E27FC236}">
                      <a16:creationId xmlns:a16="http://schemas.microsoft.com/office/drawing/2014/main" id="{3ABF2156-8CC3-42DC-943F-2242AF082845}"/>
                    </a:ext>
                  </a:extLst>
                </p:cNvPr>
                <p:cNvSpPr/>
                <p:nvPr/>
              </p:nvSpPr>
              <p:spPr>
                <a:xfrm>
                  <a:off x="5138975" y="5372042"/>
                  <a:ext cx="536986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3     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　　　　</a:t>
                  </a:r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   </a:t>
                  </a:r>
                  <a:r>
                    <a:rPr lang="ko-KR" altLang="en-US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　</a:t>
                  </a:r>
                </a:p>
              </p:txBody>
            </p:sp>
            <p:sp>
              <p:nvSpPr>
                <p:cNvPr id="50" name="직사각형 49">
                  <a:extLst>
                    <a:ext uri="{FF2B5EF4-FFF2-40B4-BE49-F238E27FC236}">
                      <a16:creationId xmlns:a16="http://schemas.microsoft.com/office/drawing/2014/main" id="{FC2C7491-5598-41C2-8880-D837075F7D74}"/>
                    </a:ext>
                  </a:extLst>
                </p:cNvPr>
                <p:cNvSpPr/>
                <p:nvPr/>
              </p:nvSpPr>
              <p:spPr>
                <a:xfrm>
                  <a:off x="6470372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2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1" name="직사각형 50">
                  <a:extLst>
                    <a:ext uri="{FF2B5EF4-FFF2-40B4-BE49-F238E27FC236}">
                      <a16:creationId xmlns:a16="http://schemas.microsoft.com/office/drawing/2014/main" id="{7003FEA9-AAE3-4F75-94F0-F33987209B52}"/>
                    </a:ext>
                  </a:extLst>
                </p:cNvPr>
                <p:cNvSpPr/>
                <p:nvPr/>
              </p:nvSpPr>
              <p:spPr>
                <a:xfrm>
                  <a:off x="7788760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1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2" name="직사각형 51">
                  <a:extLst>
                    <a:ext uri="{FF2B5EF4-FFF2-40B4-BE49-F238E27FC236}">
                      <a16:creationId xmlns:a16="http://schemas.microsoft.com/office/drawing/2014/main" id="{AF78C46F-1C64-4F37-AC65-70B2B9F26769}"/>
                    </a:ext>
                  </a:extLst>
                </p:cNvPr>
                <p:cNvSpPr/>
                <p:nvPr/>
              </p:nvSpPr>
              <p:spPr>
                <a:xfrm>
                  <a:off x="9110422" y="5364194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2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3" name="직사각형 52">
                  <a:extLst>
                    <a:ext uri="{FF2B5EF4-FFF2-40B4-BE49-F238E27FC236}">
                      <a16:creationId xmlns:a16="http://schemas.microsoft.com/office/drawing/2014/main" id="{1995996B-28BE-48C3-A80E-AD5812D7CBC8}"/>
                    </a:ext>
                  </a:extLst>
                </p:cNvPr>
                <p:cNvSpPr/>
                <p:nvPr/>
              </p:nvSpPr>
              <p:spPr>
                <a:xfrm>
                  <a:off x="5648207" y="5582202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8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4" name="직사각형 53">
                  <a:extLst>
                    <a:ext uri="{FF2B5EF4-FFF2-40B4-BE49-F238E27FC236}">
                      <a16:creationId xmlns:a16="http://schemas.microsoft.com/office/drawing/2014/main" id="{ABB8E06E-EE14-459D-8260-BD72CAABF7D0}"/>
                    </a:ext>
                  </a:extLst>
                </p:cNvPr>
                <p:cNvSpPr/>
                <p:nvPr/>
              </p:nvSpPr>
              <p:spPr>
                <a:xfrm>
                  <a:off x="7267198" y="5587838"/>
                  <a:ext cx="53698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12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5" name="직사각형 54">
                  <a:extLst>
                    <a:ext uri="{FF2B5EF4-FFF2-40B4-BE49-F238E27FC236}">
                      <a16:creationId xmlns:a16="http://schemas.microsoft.com/office/drawing/2014/main" id="{C45F46D8-FEE3-4CB6-A58F-C1917B95370E}"/>
                    </a:ext>
                  </a:extLst>
                </p:cNvPr>
                <p:cNvSpPr/>
                <p:nvPr/>
              </p:nvSpPr>
              <p:spPr>
                <a:xfrm>
                  <a:off x="5098822" y="5805304"/>
                  <a:ext cx="151910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0.625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  <p:sp>
              <p:nvSpPr>
                <p:cNvPr id="56" name="직사각형 55">
                  <a:extLst>
                    <a:ext uri="{FF2B5EF4-FFF2-40B4-BE49-F238E27FC236}">
                      <a16:creationId xmlns:a16="http://schemas.microsoft.com/office/drawing/2014/main" id="{276B3CEE-5AAF-4633-B069-3139835B0ECE}"/>
                    </a:ext>
                  </a:extLst>
                </p:cNvPr>
                <p:cNvSpPr/>
                <p:nvPr/>
              </p:nvSpPr>
              <p:spPr>
                <a:xfrm>
                  <a:off x="7088287" y="5805304"/>
                  <a:ext cx="1519107" cy="174271"/>
                </a:xfrm>
                <a:prstGeom prst="rect">
                  <a:avLst/>
                </a:prstGeom>
                <a:grpFill/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r>
                    <a:rPr lang="en-US" altLang="ko-KR" sz="1200" b="1" dirty="0">
                      <a:solidFill>
                        <a:schemeClr val="tx1"/>
                      </a:solidFill>
                      <a:latin typeface="비트로 프라이드 TTF" pitchFamily="2" charset="-127"/>
                      <a:ea typeface="비트로 프라이드 TTF" pitchFamily="2" charset="-127"/>
                    </a:rPr>
                    <a:t>0.667</a:t>
                  </a:r>
                  <a:endParaRPr lang="ko-KR" altLang="en-US" sz="1200" b="1" dirty="0">
                    <a:solidFill>
                      <a:schemeClr val="tx1"/>
                    </a:solidFill>
                    <a:latin typeface="비트로 프라이드 TTF" pitchFamily="2" charset="-127"/>
                    <a:ea typeface="비트로 프라이드 TTF" pitchFamily="2" charset="-127"/>
                  </a:endParaRPr>
                </a:p>
              </p:txBody>
            </p:sp>
          </p:grpSp>
        </p:grp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8A1B5FE4-E792-46EA-AEFA-382E22B16EAA}"/>
                </a:ext>
              </a:extLst>
            </p:cNvPr>
            <p:cNvSpPr/>
            <p:nvPr/>
          </p:nvSpPr>
          <p:spPr>
            <a:xfrm>
              <a:off x="4626174" y="5060819"/>
              <a:ext cx="1289042" cy="28785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[</a:t>
              </a:r>
              <a:r>
                <a:rPr lang="ko-KR" altLang="en-US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평가 결과</a:t>
              </a:r>
              <a:r>
                <a:rPr lang="en-US" altLang="ko-KR" sz="1600" dirty="0">
                  <a:solidFill>
                    <a:schemeClr val="tx1"/>
                  </a:solidFill>
                  <a:latin typeface="에스코어 드림 4 Regular" panose="020B0503030302020204" pitchFamily="34" charset="-127"/>
                  <a:ea typeface="에스코어 드림 4 Regular" panose="020B0503030302020204" pitchFamily="34" charset="-127"/>
                </a:rPr>
                <a:t>]</a:t>
              </a:r>
              <a:endParaRPr lang="ko-KR" altLang="en-US" sz="1600" dirty="0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884E718A-C324-417B-891C-8F0F2E58606A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347971446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F03710-0712-43CB-972E-05046A7ABF43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376187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69690000-628D-4376-8D89-929455993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29</a:t>
            </a:fld>
            <a:endParaRPr lang="ko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C3F37DD-6A53-451F-9F23-8C8B61D1FA7B}"/>
              </a:ext>
            </a:extLst>
          </p:cNvPr>
          <p:cNvGrpSpPr/>
          <p:nvPr/>
        </p:nvGrpSpPr>
        <p:grpSpPr>
          <a:xfrm>
            <a:off x="880491" y="2751932"/>
            <a:ext cx="2153985" cy="2994313"/>
            <a:chOff x="705394" y="2751932"/>
            <a:chExt cx="2153985" cy="2994313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45F0105-C901-474C-8EF3-AE0E77B0F25F}"/>
                </a:ext>
              </a:extLst>
            </p:cNvPr>
            <p:cNvSpPr/>
            <p:nvPr/>
          </p:nvSpPr>
          <p:spPr>
            <a:xfrm>
              <a:off x="705394" y="4174607"/>
              <a:ext cx="2153985" cy="1553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글을 읽고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그 내용을 이해하는 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FE83247-C85D-403A-A76C-7F6ACC99EC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21921" y="2751932"/>
              <a:ext cx="1720931" cy="1720931"/>
            </a:xfrm>
            <a:prstGeom prst="rect">
              <a:avLst/>
            </a:prstGeom>
          </p:spPr>
        </p:pic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7EFE748C-B174-4E2B-8C7D-9EAB6017FD57}"/>
                </a:ext>
              </a:extLst>
            </p:cNvPr>
            <p:cNvSpPr/>
            <p:nvPr/>
          </p:nvSpPr>
          <p:spPr>
            <a:xfrm>
              <a:off x="960541" y="5362681"/>
              <a:ext cx="1643691" cy="3835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독해력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34612A3-0502-4245-AB31-901FFE5F5E93}"/>
              </a:ext>
            </a:extLst>
          </p:cNvPr>
          <p:cNvGrpSpPr/>
          <p:nvPr/>
        </p:nvGrpSpPr>
        <p:grpSpPr>
          <a:xfrm>
            <a:off x="3269176" y="3102422"/>
            <a:ext cx="2189757" cy="2643823"/>
            <a:chOff x="3381871" y="3102422"/>
            <a:chExt cx="2189757" cy="2643823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BDE0347D-3FF6-4824-ADBF-A857C563A289}"/>
                </a:ext>
              </a:extLst>
            </p:cNvPr>
            <p:cNvSpPr/>
            <p:nvPr/>
          </p:nvSpPr>
          <p:spPr>
            <a:xfrm>
              <a:off x="3381871" y="4174606"/>
              <a:ext cx="2189757" cy="1553175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0" i="0" dirty="0">
                  <a:solidFill>
                    <a:srgbClr val="202122"/>
                  </a:solidFill>
                  <a:effectLst/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 한국어와 관련된</a:t>
              </a:r>
              <a:endParaRPr lang="en-US" altLang="ko-KR" sz="1600" b="0" i="0" dirty="0">
                <a:solidFill>
                  <a:srgbClr val="202122"/>
                </a:solidFill>
                <a:effectLst/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600" b="0" i="0" dirty="0">
                  <a:solidFill>
                    <a:srgbClr val="202122"/>
                  </a:solidFill>
                  <a:effectLst/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 규칙을 이해하는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9AA4D5F-2CAA-427F-A850-B9E98A94C6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99717" y="3102422"/>
              <a:ext cx="1255661" cy="1255661"/>
            </a:xfrm>
            <a:prstGeom prst="rect">
              <a:avLst/>
            </a:prstGeom>
          </p:spPr>
        </p:pic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CBB2EAD8-45E1-4018-B6F9-A2A3750B727D}"/>
                </a:ext>
              </a:extLst>
            </p:cNvPr>
            <p:cNvSpPr/>
            <p:nvPr/>
          </p:nvSpPr>
          <p:spPr>
            <a:xfrm>
              <a:off x="3705702" y="5362681"/>
              <a:ext cx="1643691" cy="3835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문법</a:t>
              </a: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A47873E-545E-43FE-BF2A-0BC05C4C1F9F}"/>
              </a:ext>
            </a:extLst>
          </p:cNvPr>
          <p:cNvGrpSpPr/>
          <p:nvPr/>
        </p:nvGrpSpPr>
        <p:grpSpPr>
          <a:xfrm>
            <a:off x="6500185" y="3204434"/>
            <a:ext cx="2530623" cy="2541811"/>
            <a:chOff x="6107175" y="3204434"/>
            <a:chExt cx="2530623" cy="254181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54AD0FD3-B7D3-4F08-B4C2-D8AC638FDFAC}"/>
                </a:ext>
              </a:extLst>
            </p:cNvPr>
            <p:cNvSpPr/>
            <p:nvPr/>
          </p:nvSpPr>
          <p:spPr>
            <a:xfrm>
              <a:off x="6107175" y="4172377"/>
              <a:ext cx="2530623" cy="1553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보고 있는 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문장을 발음할 수 있는 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D81DBE0C-4A94-40AB-9510-39FA0C2918A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46701" y="3204434"/>
              <a:ext cx="1051571" cy="1051571"/>
            </a:xfrm>
            <a:prstGeom prst="rect">
              <a:avLst/>
            </a:prstGeom>
          </p:spPr>
        </p:pic>
        <p:sp>
          <p:nvSpPr>
            <p:cNvPr id="35" name="사각형: 둥근 모서리 34">
              <a:extLst>
                <a:ext uri="{FF2B5EF4-FFF2-40B4-BE49-F238E27FC236}">
                  <a16:creationId xmlns:a16="http://schemas.microsoft.com/office/drawing/2014/main" id="{8F8D3F5F-9EA9-4BA2-87E8-56842C5D6AB2}"/>
                </a:ext>
              </a:extLst>
            </p:cNvPr>
            <p:cNvSpPr/>
            <p:nvPr/>
          </p:nvSpPr>
          <p:spPr>
            <a:xfrm>
              <a:off x="6550641" y="5362681"/>
              <a:ext cx="1643691" cy="3835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발음 능력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EAEC96C-F619-40FA-8CBB-E56BA314F89E}"/>
              </a:ext>
            </a:extLst>
          </p:cNvPr>
          <p:cNvGrpSpPr/>
          <p:nvPr/>
        </p:nvGrpSpPr>
        <p:grpSpPr>
          <a:xfrm>
            <a:off x="9047815" y="3204433"/>
            <a:ext cx="2406858" cy="2541812"/>
            <a:chOff x="8823010" y="3204433"/>
            <a:chExt cx="2406858" cy="2541812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A015F7FF-0573-4C14-B239-98200184BAEE}"/>
                </a:ext>
              </a:extLst>
            </p:cNvPr>
            <p:cNvSpPr/>
            <p:nvPr/>
          </p:nvSpPr>
          <p:spPr>
            <a:xfrm>
              <a:off x="8823010" y="4172377"/>
              <a:ext cx="2406858" cy="1553175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가지고 있는 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  <a:p>
              <a:pPr algn="ctr"/>
              <a:r>
                <a:rPr lang="ko-KR" altLang="en-US" sz="1600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생각이나 뜻이 통하는</a:t>
              </a:r>
              <a:endParaRPr lang="en-US" altLang="ko-KR" sz="1600" dirty="0">
                <a:solidFill>
                  <a:schemeClr val="tx1"/>
                </a:solidFill>
                <a:latin typeface="한컴산뜻돋움" panose="02000000000000000000" pitchFamily="2" charset="-127"/>
                <a:ea typeface="한컴산뜻돋움" panose="02000000000000000000" pitchFamily="2" charset="-127"/>
              </a:endParaRPr>
            </a:p>
          </p:txBody>
        </p:sp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DAD3B2F7-51FB-47BC-83A4-25B0C74E7CE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2649" y="3204433"/>
              <a:ext cx="1053140" cy="1051571"/>
            </a:xfrm>
            <a:prstGeom prst="rect">
              <a:avLst/>
            </a:prstGeom>
          </p:spPr>
        </p:pic>
        <p:sp>
          <p:nvSpPr>
            <p:cNvPr id="36" name="사각형: 둥근 모서리 35">
              <a:extLst>
                <a:ext uri="{FF2B5EF4-FFF2-40B4-BE49-F238E27FC236}">
                  <a16:creationId xmlns:a16="http://schemas.microsoft.com/office/drawing/2014/main" id="{D6B4FFD9-D8CC-4D39-BF18-A3CE99E13AC7}"/>
                </a:ext>
              </a:extLst>
            </p:cNvPr>
            <p:cNvSpPr/>
            <p:nvPr/>
          </p:nvSpPr>
          <p:spPr>
            <a:xfrm>
              <a:off x="9204594" y="5362681"/>
              <a:ext cx="1643691" cy="38356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600" b="1" dirty="0">
                  <a:solidFill>
                    <a:schemeClr val="tx1"/>
                  </a:solidFill>
                  <a:latin typeface="한컴산뜻돋움" panose="02000000000000000000" pitchFamily="2" charset="-127"/>
                  <a:ea typeface="한컴산뜻돋움" panose="02000000000000000000" pitchFamily="2" charset="-127"/>
                </a:rPr>
                <a:t>의사소통 능력</a:t>
              </a:r>
            </a:p>
          </p:txBody>
        </p:sp>
      </p:grpSp>
      <p:sp>
        <p:nvSpPr>
          <p:cNvPr id="39" name="사각형: 둥근 모서리 38">
            <a:extLst>
              <a:ext uri="{FF2B5EF4-FFF2-40B4-BE49-F238E27FC236}">
                <a16:creationId xmlns:a16="http://schemas.microsoft.com/office/drawing/2014/main" id="{28FF041C-96A5-4EBE-9158-6C81AC03CA2A}"/>
              </a:ext>
            </a:extLst>
          </p:cNvPr>
          <p:cNvSpPr/>
          <p:nvPr/>
        </p:nvSpPr>
        <p:spPr>
          <a:xfrm>
            <a:off x="6702354" y="2889115"/>
            <a:ext cx="4562273" cy="3045003"/>
          </a:xfrm>
          <a:prstGeom prst="roundRect">
            <a:avLst>
              <a:gd name="adj" fmla="val 5462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십자형 39">
            <a:extLst>
              <a:ext uri="{FF2B5EF4-FFF2-40B4-BE49-F238E27FC236}">
                <a16:creationId xmlns:a16="http://schemas.microsoft.com/office/drawing/2014/main" id="{0C4DCD23-04A9-4A3C-A8BC-208C499EB8E8}"/>
              </a:ext>
            </a:extLst>
          </p:cNvPr>
          <p:cNvSpPr/>
          <p:nvPr/>
        </p:nvSpPr>
        <p:spPr>
          <a:xfrm>
            <a:off x="5693633" y="4020460"/>
            <a:ext cx="448733" cy="448733"/>
          </a:xfrm>
          <a:prstGeom prst="plus">
            <a:avLst>
              <a:gd name="adj" fmla="val 42342"/>
            </a:avLst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97BABE0-53A3-4DBB-A2AC-6B5356FA5160}"/>
              </a:ext>
            </a:extLst>
          </p:cNvPr>
          <p:cNvSpPr txBox="1"/>
          <p:nvPr/>
        </p:nvSpPr>
        <p:spPr>
          <a:xfrm>
            <a:off x="2938319" y="2028324"/>
            <a:ext cx="63029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Cssiri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가 제안하는 한국어 능력시험에서 평가 가능한 요소 </a:t>
            </a:r>
            <a:endParaRPr lang="en-US" altLang="ko-KR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307295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A22A74E-E9FB-4113-B0E5-D0E64B49D8A4}"/>
              </a:ext>
            </a:extLst>
          </p:cNvPr>
          <p:cNvSpPr txBox="1"/>
          <p:nvPr/>
        </p:nvSpPr>
        <p:spPr>
          <a:xfrm>
            <a:off x="2501245" y="3211684"/>
            <a:ext cx="6895671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1. </a:t>
            </a:r>
            <a:r>
              <a:rPr lang="ko-KR" altLang="en-US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모델 선정 배경 및 소개</a:t>
            </a:r>
          </a:p>
        </p:txBody>
      </p:sp>
    </p:spTree>
    <p:extLst>
      <p:ext uri="{BB962C8B-B14F-4D97-AF65-F5344CB8AC3E}">
        <p14:creationId xmlns:p14="http://schemas.microsoft.com/office/powerpoint/2010/main" val="8768629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2F03710-0712-43CB-972E-05046A7ABF43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03.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838383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6485448" y="1434375"/>
            <a:ext cx="1668479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9C91DB90-6D5C-49D8-BA05-52AD5F5A82F4}"/>
              </a:ext>
            </a:extLst>
          </p:cNvPr>
          <p:cNvGrpSpPr/>
          <p:nvPr/>
        </p:nvGrpSpPr>
        <p:grpSpPr>
          <a:xfrm>
            <a:off x="1498191" y="2415680"/>
            <a:ext cx="4283565" cy="3807881"/>
            <a:chOff x="6284200" y="2225214"/>
            <a:chExt cx="4283565" cy="3807881"/>
          </a:xfrm>
        </p:grpSpPr>
        <p:graphicFrame>
          <p:nvGraphicFramePr>
            <p:cNvPr id="11" name="차트 10">
              <a:extLst>
                <a:ext uri="{FF2B5EF4-FFF2-40B4-BE49-F238E27FC236}">
                  <a16:creationId xmlns:a16="http://schemas.microsoft.com/office/drawing/2014/main" id="{99DB3FB1-5FE2-4873-81EF-8AB8D3B64487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713168975"/>
                </p:ext>
              </p:extLst>
            </p:nvPr>
          </p:nvGraphicFramePr>
          <p:xfrm>
            <a:off x="6284200" y="2225214"/>
            <a:ext cx="4283565" cy="3807881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CCECA7D-8C03-4875-A385-78DDE9E6FA07}"/>
                </a:ext>
              </a:extLst>
            </p:cNvPr>
            <p:cNvSpPr txBox="1"/>
            <p:nvPr/>
          </p:nvSpPr>
          <p:spPr>
            <a:xfrm>
              <a:off x="6295955" y="5734637"/>
              <a:ext cx="1770882" cy="276999"/>
            </a:xfrm>
            <a:prstGeom prst="rect">
              <a:avLst/>
            </a:prstGeom>
            <a:solidFill>
              <a:srgbClr val="272B37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solidFill>
                    <a:srgbClr val="615F6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자료</a:t>
              </a:r>
              <a:r>
                <a:rPr lang="en-US" altLang="ko-KR" sz="1200" dirty="0">
                  <a:solidFill>
                    <a:srgbClr val="615F6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: </a:t>
              </a:r>
              <a:r>
                <a:rPr lang="ko-KR" altLang="en-US" sz="1200" dirty="0">
                  <a:solidFill>
                    <a:srgbClr val="615F67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연합뉴스</a:t>
              </a:r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CDE2D513-F146-41C7-B2E8-731279FCF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2360" y="2415681"/>
            <a:ext cx="4429918" cy="3807880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6A4A7DE1-9591-46A4-8947-C74D133B5FDD}"/>
              </a:ext>
            </a:extLst>
          </p:cNvPr>
          <p:cNvSpPr txBox="1"/>
          <p:nvPr/>
        </p:nvSpPr>
        <p:spPr>
          <a:xfrm>
            <a:off x="6612416" y="1886660"/>
            <a:ext cx="403373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늘어나는 한국어 능력 시험에 대한 수요</a:t>
            </a:r>
            <a:r>
              <a:rPr lang="en-US" altLang="ko-KR" sz="16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endParaRPr lang="ko-KR" altLang="en-US" sz="16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1A01FE56-7E3C-4EFF-8F95-7846C5FBF367}"/>
              </a:ext>
            </a:extLst>
          </p:cNvPr>
          <p:cNvSpPr txBox="1"/>
          <p:nvPr/>
        </p:nvSpPr>
        <p:spPr>
          <a:xfrm>
            <a:off x="2388043" y="1886660"/>
            <a:ext cx="250385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꾸준히 증가하는 외국인 근로자 수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9533D9D-75FA-45D0-A4CF-0A9BB6087D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0011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TextBox 48">
            <a:extLst>
              <a:ext uri="{FF2B5EF4-FFF2-40B4-BE49-F238E27FC236}">
                <a16:creationId xmlns:a16="http://schemas.microsoft.com/office/drawing/2014/main" id="{A9962065-2B56-4ED4-815F-8A2CDA29791F}"/>
              </a:ext>
            </a:extLst>
          </p:cNvPr>
          <p:cNvSpPr txBox="1"/>
          <p:nvPr/>
        </p:nvSpPr>
        <p:spPr>
          <a:xfrm>
            <a:off x="2266082" y="2559450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높은 인건비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6C9700B-B9A7-489C-93D3-BD6F08527200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BF2DA6-1903-46C8-83F9-3433B466B969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93F128E-09E2-48C1-8F95-10797F849116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7C7C7C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7C7C7C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03A204F5-1C84-4020-81FA-C1BCBFDA4523}"/>
              </a:ext>
            </a:extLst>
          </p:cNvPr>
          <p:cNvSpPr/>
          <p:nvPr/>
        </p:nvSpPr>
        <p:spPr>
          <a:xfrm>
            <a:off x="9359895" y="1439999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32147821-2B60-4564-A49C-B3BC116345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025" y="5160779"/>
            <a:ext cx="1267883" cy="126788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BC836D80-F52E-49DB-8D4B-D09D094120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7993" y="2091275"/>
            <a:ext cx="1483949" cy="1483949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5DB22A02-DD31-4710-84C5-155738BDA810}"/>
              </a:ext>
            </a:extLst>
          </p:cNvPr>
          <p:cNvSpPr txBox="1"/>
          <p:nvPr/>
        </p:nvSpPr>
        <p:spPr>
          <a:xfrm>
            <a:off x="2249235" y="4073300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긴 평가 기간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5AE3E26-069C-4BF3-B6C2-A57BA6612B8C}"/>
              </a:ext>
            </a:extLst>
          </p:cNvPr>
          <p:cNvSpPr txBox="1"/>
          <p:nvPr/>
        </p:nvSpPr>
        <p:spPr>
          <a:xfrm>
            <a:off x="2249235" y="5567266"/>
            <a:ext cx="30871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모호한 평가 기준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ECB7188-CAEE-41CE-903D-1C068322BD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31</a:t>
            </a:fld>
            <a:endParaRPr lang="ko-KR" altLang="en-US" dirty="0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7EB0553-C1A7-4D57-89E0-757B1BE435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0662" y="3651986"/>
            <a:ext cx="1188459" cy="1188459"/>
          </a:xfrm>
          <a:prstGeom prst="rect">
            <a:avLst/>
          </a:prstGeom>
        </p:spPr>
      </p:pic>
      <p:sp>
        <p:nvSpPr>
          <p:cNvPr id="17" name="화살표: 아래쪽 16">
            <a:extLst>
              <a:ext uri="{FF2B5EF4-FFF2-40B4-BE49-F238E27FC236}">
                <a16:creationId xmlns:a16="http://schemas.microsoft.com/office/drawing/2014/main" id="{AC91A33F-DA84-4742-8418-9286DE67F7A0}"/>
              </a:ext>
            </a:extLst>
          </p:cNvPr>
          <p:cNvSpPr/>
          <p:nvPr/>
        </p:nvSpPr>
        <p:spPr>
          <a:xfrm rot="16200000">
            <a:off x="5526568" y="4054583"/>
            <a:ext cx="246426" cy="4201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81E58B80-1E7A-40BD-ADF7-0F12EC1C5E7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7497" y="5111524"/>
            <a:ext cx="1426788" cy="1426788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430794-FCCE-4812-807C-6988AD35909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4219" y="3602410"/>
            <a:ext cx="1347320" cy="134732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AF740146-F1E8-46B8-9106-BC1B162E235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356" y="2267448"/>
            <a:ext cx="1109047" cy="1109047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949011B-8609-4532-867E-F8CD6173D73C}"/>
              </a:ext>
            </a:extLst>
          </p:cNvPr>
          <p:cNvSpPr txBox="1"/>
          <p:nvPr/>
        </p:nvSpPr>
        <p:spPr>
          <a:xfrm>
            <a:off x="8796076" y="2571639"/>
            <a:ext cx="20895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인건비 감축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BBD4E5-55CD-47B9-AE27-F688CBD598E2}"/>
              </a:ext>
            </a:extLst>
          </p:cNvPr>
          <p:cNvSpPr txBox="1"/>
          <p:nvPr/>
        </p:nvSpPr>
        <p:spPr>
          <a:xfrm>
            <a:off x="8610120" y="3998063"/>
            <a:ext cx="246150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평가 기간 단축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44C771B-153D-4C67-8D22-7FB719086985}"/>
              </a:ext>
            </a:extLst>
          </p:cNvPr>
          <p:cNvSpPr txBox="1"/>
          <p:nvPr/>
        </p:nvSpPr>
        <p:spPr>
          <a:xfrm>
            <a:off x="8440865" y="5533111"/>
            <a:ext cx="280001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객관적 평가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52E0196B-269A-40A9-BB4F-ECB01B221834}"/>
              </a:ext>
            </a:extLst>
          </p:cNvPr>
          <p:cNvCxnSpPr/>
          <p:nvPr/>
        </p:nvCxnSpPr>
        <p:spPr>
          <a:xfrm>
            <a:off x="1027473" y="3517106"/>
            <a:ext cx="991785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AE58D6B-BDCC-4726-8B0A-F10E6A122266}"/>
              </a:ext>
            </a:extLst>
          </p:cNvPr>
          <p:cNvCxnSpPr/>
          <p:nvPr/>
        </p:nvCxnSpPr>
        <p:spPr>
          <a:xfrm>
            <a:off x="1027473" y="5002239"/>
            <a:ext cx="9917857" cy="0"/>
          </a:xfrm>
          <a:prstGeom prst="line">
            <a:avLst/>
          </a:prstGeom>
          <a:ln w="1905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화살표: 아래쪽 26">
            <a:extLst>
              <a:ext uri="{FF2B5EF4-FFF2-40B4-BE49-F238E27FC236}">
                <a16:creationId xmlns:a16="http://schemas.microsoft.com/office/drawing/2014/main" id="{5BBEE9B5-2C3A-4716-BAE0-20DA7756EE10}"/>
              </a:ext>
            </a:extLst>
          </p:cNvPr>
          <p:cNvSpPr/>
          <p:nvPr/>
        </p:nvSpPr>
        <p:spPr>
          <a:xfrm rot="16200000">
            <a:off x="5526569" y="2610964"/>
            <a:ext cx="246426" cy="4201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아래쪽 27">
            <a:extLst>
              <a:ext uri="{FF2B5EF4-FFF2-40B4-BE49-F238E27FC236}">
                <a16:creationId xmlns:a16="http://schemas.microsoft.com/office/drawing/2014/main" id="{62E88392-C693-4D34-946A-77944534D31A}"/>
              </a:ext>
            </a:extLst>
          </p:cNvPr>
          <p:cNvSpPr/>
          <p:nvPr/>
        </p:nvSpPr>
        <p:spPr>
          <a:xfrm rot="16200000">
            <a:off x="5526570" y="5614822"/>
            <a:ext cx="246426" cy="420191"/>
          </a:xfrm>
          <a:prstGeom prst="downArrow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58E0188-F48F-4A12-9914-EA31C0BC5B42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862BFAA-CDD7-4690-843B-DB6B7E1623DE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16349090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/>
      <p:bldP spid="24" grpId="0"/>
      <p:bldP spid="25" grpId="0"/>
      <p:bldP spid="21" grpId="0"/>
      <p:bldP spid="22" grpId="0"/>
      <p:bldP spid="2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27462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3.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활용 서비스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4126BDC-DACB-4B29-BB89-25E5B04A9BDD}"/>
              </a:ext>
            </a:extLst>
          </p:cNvPr>
          <p:cNvSpPr txBox="1"/>
          <p:nvPr/>
        </p:nvSpPr>
        <p:spPr>
          <a:xfrm>
            <a:off x="1113312" y="1007785"/>
            <a:ext cx="14814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 배경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50703FB-571A-49D0-A5BE-81D90AA43076}"/>
              </a:ext>
            </a:extLst>
          </p:cNvPr>
          <p:cNvSpPr txBox="1"/>
          <p:nvPr/>
        </p:nvSpPr>
        <p:spPr>
          <a:xfrm>
            <a:off x="9538407" y="1007785"/>
            <a:ext cx="15424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04. </a:t>
            </a:r>
            <a:r>
              <a:rPr lang="ko-KR" altLang="en-US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 pitchFamily="2" charset="-127"/>
              </a:rPr>
              <a:t>기대 효과</a:t>
            </a:r>
            <a:endParaRPr lang="en-US" altLang="ko-KR" sz="2000" dirty="0">
              <a:solidFill>
                <a:srgbClr val="FFFFFF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6AD42F8-C9DD-4E7B-BB72-AC901265F535}"/>
              </a:ext>
            </a:extLst>
          </p:cNvPr>
          <p:cNvSpPr txBox="1"/>
          <p:nvPr/>
        </p:nvSpPr>
        <p:spPr>
          <a:xfrm>
            <a:off x="3833788" y="1007785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서비스 제안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42F7209-C5B6-461A-BEC1-2A2A759C4406}"/>
              </a:ext>
            </a:extLst>
          </p:cNvPr>
          <p:cNvSpPr/>
          <p:nvPr/>
        </p:nvSpPr>
        <p:spPr>
          <a:xfrm>
            <a:off x="9359895" y="1434375"/>
            <a:ext cx="1899434" cy="6182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6F099DB-20DD-4976-9B95-4A14B7D7BA5A}"/>
              </a:ext>
            </a:extLst>
          </p:cNvPr>
          <p:cNvSpPr txBox="1"/>
          <p:nvPr/>
        </p:nvSpPr>
        <p:spPr>
          <a:xfrm>
            <a:off x="951117" y="2703795"/>
            <a:ext cx="1024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1. </a:t>
            </a:r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 기업이 요구하는 의사소통 능력과 관련된 자격시험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D5E32E5-49BE-4A7F-B836-A2CD489938B6}"/>
              </a:ext>
            </a:extLst>
          </p:cNvPr>
          <p:cNvSpPr txBox="1"/>
          <p:nvPr/>
        </p:nvSpPr>
        <p:spPr>
          <a:xfrm>
            <a:off x="951117" y="3641619"/>
            <a:ext cx="1024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2. </a:t>
            </a:r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한국에 귀화 신청 시</a:t>
            </a:r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, </a:t>
            </a:r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 한국어 능력을 검증하는 지표</a:t>
            </a:r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endParaRPr lang="ko-KR" altLang="en-US" sz="20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421F7FA-D6CF-470E-8D63-5153C424CAFA}"/>
              </a:ext>
            </a:extLst>
          </p:cNvPr>
          <p:cNvSpPr txBox="1"/>
          <p:nvPr/>
        </p:nvSpPr>
        <p:spPr>
          <a:xfrm>
            <a:off x="951117" y="4579443"/>
            <a:ext cx="1024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3. ‘</a:t>
            </a:r>
            <a:r>
              <a:rPr lang="ko-KR" altLang="en-US" sz="2000" b="1" spc="-150" dirty="0" err="1">
                <a:latin typeface="비트로 프라이드 TTF" pitchFamily="2" charset="-127"/>
                <a:ea typeface="비트로 프라이드 TTF" pitchFamily="2" charset="-127"/>
              </a:rPr>
              <a:t>산타토익</a:t>
            </a:r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’ </a:t>
            </a:r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과 같은 사전 테스트 서비스 개발로 추가 수입 창출</a:t>
            </a:r>
            <a:endParaRPr lang="en-US" altLang="ko-KR" sz="20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BB197E6-F29F-47C6-8427-598FAA5BFDE2}"/>
              </a:ext>
            </a:extLst>
          </p:cNvPr>
          <p:cNvSpPr txBox="1"/>
          <p:nvPr/>
        </p:nvSpPr>
        <p:spPr>
          <a:xfrm>
            <a:off x="951117" y="5515214"/>
            <a:ext cx="102404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4</a:t>
            </a:r>
            <a:r>
              <a:rPr lang="en-US" altLang="ko-KR" sz="2000" b="1" spc="-150"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b="1" spc="-150">
                <a:latin typeface="비트로 프라이드 TTF" pitchFamily="2" charset="-127"/>
                <a:ea typeface="비트로 프라이드 TTF" pitchFamily="2" charset="-127"/>
              </a:rPr>
              <a:t>시험에 </a:t>
            </a:r>
            <a:r>
              <a:rPr lang="ko-KR" altLang="en-US" sz="2000" b="1" spc="-150" dirty="0">
                <a:latin typeface="비트로 프라이드 TTF" pitchFamily="2" charset="-127"/>
                <a:ea typeface="비트로 프라이드 TTF" pitchFamily="2" charset="-127"/>
              </a:rPr>
              <a:t>서 수집된 데이터를 활용한 모델 성능 고도화</a:t>
            </a:r>
            <a:r>
              <a:rPr lang="en-US" altLang="ko-KR" sz="2000" b="1" spc="-150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endParaRPr lang="ko-KR" altLang="en-US" sz="2000" b="1" spc="-150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9429013-8C60-43F7-8918-E757B9F5BE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32</a:t>
            </a:fld>
            <a:endParaRPr lang="ko-KR" altLang="en-US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898E730-CE7B-4548-8AA3-042D0374F347}"/>
              </a:ext>
            </a:extLst>
          </p:cNvPr>
          <p:cNvSpPr txBox="1"/>
          <p:nvPr/>
        </p:nvSpPr>
        <p:spPr>
          <a:xfrm>
            <a:off x="951117" y="1724269"/>
            <a:ext cx="1052766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향후 발전 방향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4324D23-F6BE-448A-A4EE-C18F99FD2475}"/>
              </a:ext>
            </a:extLst>
          </p:cNvPr>
          <p:cNvSpPr txBox="1"/>
          <p:nvPr/>
        </p:nvSpPr>
        <p:spPr>
          <a:xfrm>
            <a:off x="6617929" y="1007785"/>
            <a:ext cx="15359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03</a:t>
            </a:r>
            <a:r>
              <a:rPr lang="en-US" altLang="ko-KR" sz="200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. </a:t>
            </a:r>
            <a:r>
              <a:rPr lang="ko-KR" altLang="en-US" sz="2000" dirty="0">
                <a:solidFill>
                  <a:schemeClr val="bg1">
                    <a:alpha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고객 분석</a:t>
            </a:r>
          </a:p>
        </p:txBody>
      </p:sp>
    </p:spTree>
    <p:extLst>
      <p:ext uri="{BB962C8B-B14F-4D97-AF65-F5344CB8AC3E}">
        <p14:creationId xmlns:p14="http://schemas.microsoft.com/office/powerpoint/2010/main" val="19851168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94209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5606122" y="193323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b="1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출처</a:t>
            </a:r>
            <a:endParaRPr lang="ko-KR" altLang="en-US" sz="3600" b="1" dirty="0">
              <a:solidFill>
                <a:schemeClr val="bg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6997B06-B6BA-4C60-ADA0-C36F40212C25}"/>
              </a:ext>
            </a:extLst>
          </p:cNvPr>
          <p:cNvGrpSpPr/>
          <p:nvPr/>
        </p:nvGrpSpPr>
        <p:grpSpPr>
          <a:xfrm>
            <a:off x="3619683" y="630687"/>
            <a:ext cx="4952632" cy="3125923"/>
            <a:chOff x="3774337" y="882301"/>
            <a:chExt cx="4952632" cy="3125923"/>
          </a:xfrm>
        </p:grpSpPr>
        <p:pic>
          <p:nvPicPr>
            <p:cNvPr id="7" name="그림 6" descr="텍스트, 벡터그래픽이(가) 표시된 사진&#10;&#10;자동 생성된 설명">
              <a:extLst>
                <a:ext uri="{FF2B5EF4-FFF2-40B4-BE49-F238E27FC236}">
                  <a16:creationId xmlns:a16="http://schemas.microsoft.com/office/drawing/2014/main" id="{4F713CDF-FC47-4974-A9ED-F3212ED676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873245" y="882301"/>
              <a:ext cx="2676687" cy="2676687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15043113-39DA-469E-A253-5B08555960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3670" y="1564925"/>
              <a:ext cx="2443299" cy="2443299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D9AC6BB2-A43C-455F-A228-A9DA13B31D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74337" y="1686561"/>
              <a:ext cx="2321663" cy="2321663"/>
            </a:xfrm>
            <a:prstGeom prst="rect">
              <a:avLst/>
            </a:prstGeom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B1CF5D7-938C-44F1-A145-2895DCC82642}"/>
              </a:ext>
            </a:extLst>
          </p:cNvPr>
          <p:cNvSpPr txBox="1"/>
          <p:nvPr/>
        </p:nvSpPr>
        <p:spPr>
          <a:xfrm>
            <a:off x="0" y="4567079"/>
            <a:ext cx="9196253" cy="24314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/>
              <a:t>다문화 가정 수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5"/>
              </a:rPr>
              <a:t>https://www.index.go.kr/potal/main/EachDtlPageDetail.do?idx_cd=2430</a:t>
            </a:r>
            <a:endParaRPr lang="en-US" altLang="ko-KR" sz="800" dirty="0"/>
          </a:p>
          <a:p>
            <a:r>
              <a:rPr lang="ko-KR" altLang="en-US" sz="800" dirty="0"/>
              <a:t>체류외국인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6"/>
              </a:rPr>
              <a:t>https://www.index.go.kr/potal/main/EachDtlPageDetail.do?idx_cd=2756</a:t>
            </a:r>
            <a:endParaRPr lang="en-US" altLang="ko-KR" sz="800" dirty="0"/>
          </a:p>
          <a:p>
            <a:r>
              <a:rPr lang="ko-KR" altLang="en-US" sz="800" dirty="0"/>
              <a:t>유학생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7"/>
              </a:rPr>
              <a:t>https://www.moj.go.kr/moj/2412/subview.do</a:t>
            </a:r>
            <a:endParaRPr lang="en-US" altLang="ko-KR" sz="800" dirty="0"/>
          </a:p>
          <a:p>
            <a:r>
              <a:rPr lang="ko-KR" altLang="en-US" sz="800" dirty="0"/>
              <a:t>연도별 영주자격</a:t>
            </a:r>
            <a:r>
              <a:rPr lang="en-US" altLang="ko-KR" sz="800" dirty="0"/>
              <a:t>(F-5) </a:t>
            </a:r>
            <a:r>
              <a:rPr lang="ko-KR" altLang="en-US" sz="800" dirty="0"/>
              <a:t>외국인 현황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7"/>
              </a:rPr>
              <a:t>https://www.moj.go.kr/moj/2412/subview.do</a:t>
            </a:r>
            <a:endParaRPr lang="en-US" altLang="ko-KR" sz="800" dirty="0"/>
          </a:p>
          <a:p>
            <a:r>
              <a:rPr lang="en-US" altLang="ko-KR" sz="800" dirty="0"/>
              <a:t>KBS</a:t>
            </a:r>
            <a:r>
              <a:rPr lang="ko-KR" altLang="en-US" sz="800" dirty="0"/>
              <a:t>한국어능력시험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8"/>
              </a:rPr>
              <a:t>https://www.klt.or.kr/help/sample.php</a:t>
            </a:r>
            <a:endParaRPr lang="en-US" altLang="ko-KR" sz="800" dirty="0"/>
          </a:p>
          <a:p>
            <a:r>
              <a:rPr lang="ko-KR" altLang="en-US" sz="800" dirty="0" err="1"/>
              <a:t>토클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9"/>
              </a:rPr>
              <a:t>http://www.tokl.or.kr/asp/information/sub01_03.asp</a:t>
            </a:r>
            <a:endParaRPr lang="en-US" altLang="ko-KR" sz="800" dirty="0"/>
          </a:p>
          <a:p>
            <a:r>
              <a:rPr lang="ko-KR" altLang="en-US" sz="800" dirty="0"/>
              <a:t>토픽인원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0"/>
              </a:rPr>
              <a:t>https://www.joongang.co.kr/article/24045836#home</a:t>
            </a:r>
            <a:endParaRPr lang="en-US" altLang="ko-KR" sz="800" dirty="0"/>
          </a:p>
          <a:p>
            <a:r>
              <a:rPr lang="en-US" altLang="ko-KR" sz="800" dirty="0"/>
              <a:t>KBS</a:t>
            </a:r>
            <a:r>
              <a:rPr lang="ko-KR" altLang="en-US" sz="800" dirty="0"/>
              <a:t>한국어능력시험 인원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1"/>
              </a:rPr>
              <a:t>http://kor.eduwill.net/8lang/Info/ExamIntro/s_kbs.asp</a:t>
            </a:r>
            <a:endParaRPr lang="en-US" altLang="ko-KR" sz="800" dirty="0"/>
          </a:p>
          <a:p>
            <a:r>
              <a:rPr lang="ko-KR" altLang="en-US" sz="800" dirty="0"/>
              <a:t>외국인근로자 수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2"/>
              </a:rPr>
              <a:t>https://m.yna.co.kr/view/AKR20210317112500371</a:t>
            </a:r>
            <a:endParaRPr lang="en-US" altLang="ko-KR" sz="800" dirty="0"/>
          </a:p>
          <a:p>
            <a:r>
              <a:rPr lang="ko-KR" altLang="en-US" sz="800" dirty="0" err="1"/>
              <a:t>토익스피킹</a:t>
            </a:r>
            <a:r>
              <a:rPr lang="ko-KR" altLang="en-US" sz="800" dirty="0"/>
              <a:t> 인원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3"/>
              </a:rPr>
              <a:t>https://news.mt.co.kr/mtview.php?no=2014040417592273952</a:t>
            </a:r>
            <a:endParaRPr lang="en-US" altLang="ko-KR" sz="800" dirty="0"/>
          </a:p>
          <a:p>
            <a:r>
              <a:rPr lang="ko-KR" altLang="en-US" sz="800" dirty="0" err="1"/>
              <a:t>토익스피킹</a:t>
            </a:r>
            <a:r>
              <a:rPr lang="en-US" altLang="ko-KR" sz="800" dirty="0"/>
              <a:t>,</a:t>
            </a:r>
            <a:r>
              <a:rPr lang="ko-KR" altLang="en-US" sz="800" dirty="0"/>
              <a:t>토익 동시 성적 보유자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4"/>
              </a:rPr>
              <a:t>https://biz.newdaily.co.kr/site/data/html/2015/07/16/2015071610112.html</a:t>
            </a:r>
            <a:endParaRPr lang="en-US" altLang="ko-KR" sz="800" dirty="0"/>
          </a:p>
          <a:p>
            <a:r>
              <a:rPr lang="ko-KR" altLang="en-US" sz="800" dirty="0"/>
              <a:t>화살표 </a:t>
            </a:r>
            <a:r>
              <a:rPr lang="ko-KR" altLang="en-US" sz="800" dirty="0" err="1"/>
              <a:t>픽토그램</a:t>
            </a:r>
            <a:r>
              <a:rPr lang="ko-KR" altLang="en-US" sz="800" dirty="0"/>
              <a:t>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5"/>
              </a:rPr>
              <a:t>https://www.flaticon.com/kr/authors/creative-stall-premium</a:t>
            </a:r>
            <a:endParaRPr lang="en-US" altLang="ko-KR" sz="800" dirty="0"/>
          </a:p>
          <a:p>
            <a:r>
              <a:rPr lang="ko-KR" altLang="en-US" sz="800" dirty="0" err="1"/>
              <a:t>토익스피킹</a:t>
            </a:r>
            <a:r>
              <a:rPr lang="ko-KR" altLang="en-US" sz="800" dirty="0"/>
              <a:t> 채점관 관련 내용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16"/>
              </a:rPr>
              <a:t>https://www.etnews.com/20150629000133</a:t>
            </a:r>
            <a:endParaRPr lang="en-US" altLang="ko-KR" sz="800" dirty="0"/>
          </a:p>
          <a:p>
            <a:r>
              <a:rPr lang="en-US" altLang="ko-KR" sz="800" dirty="0" err="1"/>
              <a:t>Kospeech</a:t>
            </a:r>
            <a:r>
              <a:rPr lang="en-US" altLang="ko-KR" sz="800" dirty="0"/>
              <a:t> </a:t>
            </a:r>
            <a:r>
              <a:rPr lang="en-US" altLang="ko-KR" sz="800" dirty="0" err="1"/>
              <a:t>github</a:t>
            </a:r>
            <a:r>
              <a:rPr lang="en-US" altLang="ko-KR" sz="800" dirty="0"/>
              <a:t> : </a:t>
            </a:r>
            <a:r>
              <a:rPr lang="en-US" altLang="ko-KR" sz="800" dirty="0">
                <a:hlinkClick r:id="rId17"/>
              </a:rPr>
              <a:t>https://github.com/sooftware/kospeech</a:t>
            </a:r>
            <a:endParaRPr lang="en-US" altLang="ko-KR" sz="800" dirty="0"/>
          </a:p>
          <a:p>
            <a:r>
              <a:rPr lang="en-US" altLang="ko-KR" sz="800" dirty="0"/>
              <a:t>LAS</a:t>
            </a:r>
            <a:r>
              <a:rPr lang="ko-KR" altLang="en-US" sz="800" dirty="0"/>
              <a:t> </a:t>
            </a:r>
            <a:r>
              <a:rPr lang="en-US" altLang="ko-KR" sz="800" dirty="0" err="1"/>
              <a:t>github</a:t>
            </a:r>
            <a:r>
              <a:rPr lang="ko-KR" altLang="en-US" sz="800" dirty="0"/>
              <a:t> </a:t>
            </a:r>
            <a:r>
              <a:rPr lang="en-US" altLang="ko-KR" sz="800" dirty="0"/>
              <a:t>:</a:t>
            </a:r>
            <a:r>
              <a:rPr lang="ko-KR" altLang="en-US" sz="800" dirty="0"/>
              <a:t> </a:t>
            </a:r>
            <a:r>
              <a:rPr lang="en-US" altLang="ko-KR" sz="800" dirty="0">
                <a:hlinkClick r:id="rId18"/>
              </a:rPr>
              <a:t>https://github.com/switiz/las.pytorch</a:t>
            </a:r>
            <a:endParaRPr lang="en-US" altLang="ko-KR" sz="800" dirty="0"/>
          </a:p>
          <a:p>
            <a:r>
              <a:rPr lang="en-US" altLang="ko-KR" sz="800" dirty="0"/>
              <a:t>Deep Speech </a:t>
            </a:r>
            <a:r>
              <a:rPr lang="en-US" altLang="ko-KR" sz="800" dirty="0" err="1"/>
              <a:t>github</a:t>
            </a:r>
            <a:r>
              <a:rPr lang="en-US" altLang="ko-KR" sz="800" dirty="0"/>
              <a:t> : </a:t>
            </a:r>
            <a:r>
              <a:rPr lang="en-US" altLang="ko-KR" sz="800" dirty="0">
                <a:hlinkClick r:id="rId19"/>
              </a:rPr>
              <a:t>https://githubmemory.com/repo/switiz/deepspeech2.pytorch</a:t>
            </a:r>
            <a:endParaRPr lang="en-US" altLang="ko-KR" sz="800" dirty="0"/>
          </a:p>
          <a:p>
            <a:r>
              <a:rPr lang="ko-KR" altLang="en-US" sz="800" dirty="0"/>
              <a:t>외국인의 한국어 발음 변이 양상 분석 논문 </a:t>
            </a:r>
            <a:r>
              <a:rPr lang="en-US" altLang="ko-KR" sz="800" dirty="0"/>
              <a:t>: </a:t>
            </a:r>
            <a:r>
              <a:rPr lang="en-US" altLang="ko-KR" sz="800" dirty="0">
                <a:hlinkClick r:id="rId20"/>
              </a:rPr>
              <a:t>https://scienceon.kisti.re.kr/commons/util/originalView.do?cn=TRKO201900025271&amp;dbt=TRKO&amp;rn=</a:t>
            </a:r>
            <a:endParaRPr lang="en-US" altLang="ko-KR" sz="800" dirty="0"/>
          </a:p>
          <a:p>
            <a:r>
              <a:rPr lang="en-US" altLang="ko-KR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Frequency characteristics of foreign accented speech </a:t>
            </a:r>
            <a:r>
              <a:rPr lang="ko-KR" altLang="en-US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논문 </a:t>
            </a:r>
            <a:r>
              <a:rPr lang="en-US" altLang="ko-KR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</a:rPr>
              <a:t>: </a:t>
            </a:r>
            <a:r>
              <a:rPr lang="en-US" altLang="ko-KR" sz="800" b="0" i="0" dirty="0">
                <a:solidFill>
                  <a:srgbClr val="111111"/>
                </a:solidFill>
                <a:effectLst/>
                <a:latin typeface="Roboto" panose="02000000000000000000" pitchFamily="2" charset="0"/>
                <a:hlinkClick r:id="rId21"/>
              </a:rPr>
              <a:t>https://www.researchgate.net/publication/3693469_Frequency_characteristics_of_foreign_accented_speech</a:t>
            </a:r>
            <a:endParaRPr lang="en-US" altLang="ko-KR" sz="800" dirty="0">
              <a:solidFill>
                <a:srgbClr val="111111"/>
              </a:solidFill>
              <a:latin typeface="Roboto" panose="02000000000000000000" pitchFamily="2" charset="0"/>
            </a:endParaRPr>
          </a:p>
          <a:p>
            <a:endParaRPr lang="en-US" altLang="ko-KR" sz="800" b="0" i="0" dirty="0">
              <a:solidFill>
                <a:srgbClr val="111111"/>
              </a:solidFill>
              <a:effectLst/>
              <a:latin typeface="Roboto" panose="02000000000000000000" pitchFamily="2" charset="0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5F8A6CE-DD8B-4826-BE54-7C3F99D18AA8}"/>
              </a:ext>
            </a:extLst>
          </p:cNvPr>
          <p:cNvSpPr/>
          <p:nvPr/>
        </p:nvSpPr>
        <p:spPr>
          <a:xfrm>
            <a:off x="5295957" y="3865674"/>
            <a:ext cx="1521954" cy="3989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800" b="1" dirty="0" err="1">
                <a:solidFill>
                  <a:schemeClr val="tx1"/>
                </a:solidFill>
                <a:latin typeface="에스코어 드림 4 Regular" panose="020B0503030302020204" pitchFamily="34" charset="-127"/>
                <a:ea typeface="에스코어 드림 4 Regular" panose="020B0503030302020204" pitchFamily="34" charset="-127"/>
              </a:rPr>
              <a:t>Cssiri</a:t>
            </a:r>
            <a:endParaRPr lang="ko-KR" altLang="en-US" sz="2800" b="1" dirty="0">
              <a:solidFill>
                <a:schemeClr val="tx1"/>
              </a:solidFill>
              <a:latin typeface="에스코어 드림 4 Regular" panose="020B0503030302020204" pitchFamily="34" charset="-127"/>
              <a:ea typeface="에스코어 드림 4 Regular" panose="020B0503030302020204" pitchFamily="34" charset="-127"/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BC826F47-BA51-4A4F-9180-4FC099BC9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6714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326F3-D3C6-4202-BE2B-55BB5F530C57}"/>
              </a:ext>
            </a:extLst>
          </p:cNvPr>
          <p:cNvSpPr txBox="1"/>
          <p:nvPr/>
        </p:nvSpPr>
        <p:spPr>
          <a:xfrm>
            <a:off x="4137230" y="2967335"/>
            <a:ext cx="3917547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THANK YOU</a:t>
            </a:r>
            <a:endParaRPr kumimoji="0" lang="ko-KR" altLang="en-US" sz="5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2FADC1E2-A21D-4F50-8C5D-A6723A4BD70D}"/>
              </a:ext>
            </a:extLst>
          </p:cNvPr>
          <p:cNvCxnSpPr>
            <a:cxnSpLocks/>
          </p:cNvCxnSpPr>
          <p:nvPr/>
        </p:nvCxnSpPr>
        <p:spPr>
          <a:xfrm>
            <a:off x="-382857" y="2934050"/>
            <a:ext cx="240244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537AF804-282F-4E8C-B0F6-338BAFD5FC03}"/>
              </a:ext>
            </a:extLst>
          </p:cNvPr>
          <p:cNvCxnSpPr>
            <a:cxnSpLocks/>
          </p:cNvCxnSpPr>
          <p:nvPr/>
        </p:nvCxnSpPr>
        <p:spPr>
          <a:xfrm>
            <a:off x="12326223" y="3923951"/>
            <a:ext cx="240244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20634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8C326F3-D3C6-4202-BE2B-55BB5F530C57}"/>
              </a:ext>
            </a:extLst>
          </p:cNvPr>
          <p:cNvSpPr txBox="1"/>
          <p:nvPr/>
        </p:nvSpPr>
        <p:spPr>
          <a:xfrm>
            <a:off x="4233088" y="2967335"/>
            <a:ext cx="3725828" cy="923330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5400" b="0" i="0" u="none" strike="noStrike" kern="1200" cap="none" spc="-15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rgbClr val="26281D"/>
                </a:solidFill>
                <a:effectLst/>
                <a:uLnTx/>
                <a:uFillTx/>
                <a:latin typeface="Noto Sans CJK KR Black" panose="020B0A00000000000000" pitchFamily="34" charset="-127"/>
                <a:ea typeface="Noto Sans CJK KR Black" panose="020B0A00000000000000" pitchFamily="34" charset="-127"/>
                <a:cs typeface="+mn-cs"/>
              </a:rPr>
              <a:t>QUESTION</a:t>
            </a:r>
            <a:endParaRPr kumimoji="0" lang="ko-KR" altLang="en-US" sz="5400" b="0" i="0" u="none" strike="noStrike" kern="1200" cap="none" spc="-150" normalizeH="0" baseline="0" noProof="0" dirty="0">
              <a:ln>
                <a:solidFill>
                  <a:srgbClr val="4472C4">
                    <a:alpha val="0"/>
                  </a:srgbClr>
                </a:solidFill>
              </a:ln>
              <a:solidFill>
                <a:srgbClr val="26281D"/>
              </a:solidFill>
              <a:effectLst/>
              <a:uLnTx/>
              <a:uFillTx/>
              <a:latin typeface="Noto Sans CJK KR Black" panose="020B0A00000000000000" pitchFamily="34" charset="-127"/>
              <a:ea typeface="Noto Sans CJK KR Black" panose="020B0A00000000000000" pitchFamily="34" charset="-127"/>
              <a:cs typeface="+mn-cs"/>
            </a:endParaRP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D0B51CC0-D579-435A-A06A-002853A53102}"/>
              </a:ext>
            </a:extLst>
          </p:cNvPr>
          <p:cNvCxnSpPr>
            <a:cxnSpLocks/>
          </p:cNvCxnSpPr>
          <p:nvPr/>
        </p:nvCxnSpPr>
        <p:spPr>
          <a:xfrm>
            <a:off x="4363734" y="2934050"/>
            <a:ext cx="3464532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7AD974F7-F41B-43A6-A99E-EFFED0ED6883}"/>
              </a:ext>
            </a:extLst>
          </p:cNvPr>
          <p:cNvCxnSpPr>
            <a:cxnSpLocks/>
          </p:cNvCxnSpPr>
          <p:nvPr/>
        </p:nvCxnSpPr>
        <p:spPr>
          <a:xfrm>
            <a:off x="4363734" y="3923951"/>
            <a:ext cx="3464532" cy="0"/>
          </a:xfrm>
          <a:prstGeom prst="line">
            <a:avLst/>
          </a:prstGeom>
          <a:ln w="38100">
            <a:solidFill>
              <a:srgbClr val="26281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787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EBB981B-8A59-40B4-95D5-4A329A34B88E}"/>
              </a:ext>
            </a:extLst>
          </p:cNvPr>
          <p:cNvSpPr txBox="1"/>
          <p:nvPr/>
        </p:nvSpPr>
        <p:spPr>
          <a:xfrm>
            <a:off x="349321" y="1704153"/>
            <a:ext cx="923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① 외국인 발화 음성만의 특성이 있을 것이다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.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5481762-10B0-4B8F-8BFB-3F5DC4BE2BE0}"/>
              </a:ext>
            </a:extLst>
          </p:cNvPr>
          <p:cNvSpPr txBox="1"/>
          <p:nvPr/>
        </p:nvSpPr>
        <p:spPr>
          <a:xfrm>
            <a:off x="2405330" y="10291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선정배경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212588D-B2C7-45DB-A97A-3699192CC344}"/>
              </a:ext>
            </a:extLst>
          </p:cNvPr>
          <p:cNvSpPr/>
          <p:nvPr/>
        </p:nvSpPr>
        <p:spPr>
          <a:xfrm>
            <a:off x="2437339" y="1439999"/>
            <a:ext cx="138536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E603A19-5C92-427A-9D7E-A250CD822977}"/>
              </a:ext>
            </a:extLst>
          </p:cNvPr>
          <p:cNvSpPr txBox="1"/>
          <p:nvPr/>
        </p:nvSpPr>
        <p:spPr>
          <a:xfrm>
            <a:off x="7585578" y="1029100"/>
            <a:ext cx="2147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en-US" altLang="ko-KR" sz="2000" dirty="0" err="1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란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?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22531C-AE5D-4819-AA60-E94DDB0E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4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E7EED-503F-4689-9EF8-B993BD3B861A}"/>
              </a:ext>
            </a:extLst>
          </p:cNvPr>
          <p:cNvSpPr txBox="1"/>
          <p:nvPr/>
        </p:nvSpPr>
        <p:spPr>
          <a:xfrm>
            <a:off x="349321" y="184934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 선정 배경 및 소개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E4F444-1DEC-42AC-AAA0-6E31CFA363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-1" r="426" b="27243"/>
          <a:stretch/>
        </p:blipFill>
        <p:spPr>
          <a:xfrm>
            <a:off x="4784322" y="2759851"/>
            <a:ext cx="7132057" cy="1143738"/>
          </a:xfrm>
          <a:prstGeom prst="rect">
            <a:avLst/>
          </a:prstGeom>
        </p:spPr>
      </p:pic>
      <p:grpSp>
        <p:nvGrpSpPr>
          <p:cNvPr id="33" name="그룹 32">
            <a:extLst>
              <a:ext uri="{FF2B5EF4-FFF2-40B4-BE49-F238E27FC236}">
                <a16:creationId xmlns:a16="http://schemas.microsoft.com/office/drawing/2014/main" id="{6960E2B5-D65A-4BC6-84AC-8C074FD2F625}"/>
              </a:ext>
            </a:extLst>
          </p:cNvPr>
          <p:cNvGrpSpPr/>
          <p:nvPr/>
        </p:nvGrpSpPr>
        <p:grpSpPr>
          <a:xfrm>
            <a:off x="491037" y="2478734"/>
            <a:ext cx="4125405" cy="1785031"/>
            <a:chOff x="221170" y="2429971"/>
            <a:chExt cx="4125405" cy="1785031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FD3B1A3D-EA4C-4B3D-B49A-A3F4C1CB85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1170" y="2429971"/>
              <a:ext cx="4125405" cy="1785031"/>
            </a:xfrm>
            <a:prstGeom prst="rect">
              <a:avLst/>
            </a:prstGeom>
          </p:spPr>
        </p:pic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127235D7-4306-4B87-A12F-D25CD0F45A13}"/>
                </a:ext>
              </a:extLst>
            </p:cNvPr>
            <p:cNvCxnSpPr/>
            <p:nvPr/>
          </p:nvCxnSpPr>
          <p:spPr>
            <a:xfrm>
              <a:off x="2120630" y="3429000"/>
              <a:ext cx="2101174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73770443-4B55-4A26-AD22-095B0556A6CB}"/>
                </a:ext>
              </a:extLst>
            </p:cNvPr>
            <p:cNvCxnSpPr>
              <a:cxnSpLocks/>
            </p:cNvCxnSpPr>
            <p:nvPr/>
          </p:nvCxnSpPr>
          <p:spPr>
            <a:xfrm>
              <a:off x="349321" y="3639766"/>
              <a:ext cx="3872483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076FB873-9EEE-4D9E-8612-8CA9F94ADEC5}"/>
                </a:ext>
              </a:extLst>
            </p:cNvPr>
            <p:cNvCxnSpPr>
              <a:cxnSpLocks/>
            </p:cNvCxnSpPr>
            <p:nvPr/>
          </p:nvCxnSpPr>
          <p:spPr>
            <a:xfrm>
              <a:off x="349321" y="3824592"/>
              <a:ext cx="1032007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6ABF8D7D-28A9-4C18-B715-9D8E71A784C8}"/>
              </a:ext>
            </a:extLst>
          </p:cNvPr>
          <p:cNvSpPr txBox="1"/>
          <p:nvPr/>
        </p:nvSpPr>
        <p:spPr>
          <a:xfrm>
            <a:off x="677368" y="4297521"/>
            <a:ext cx="37527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비트로 프라이드 TTF" pitchFamily="2" charset="-127"/>
                <a:ea typeface="비트로 프라이드 TTF" pitchFamily="2" charset="-127"/>
              </a:rPr>
              <a:t>국적에 따른 음성 신호 분석으로 </a:t>
            </a:r>
            <a:endParaRPr lang="en-US" altLang="ko-KR" sz="1600" b="1" dirty="0"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r>
              <a:rPr lang="ko-KR" altLang="en-US" sz="1600" b="1" dirty="0">
                <a:latin typeface="비트로 프라이드 TTF" pitchFamily="2" charset="-127"/>
                <a:ea typeface="비트로 프라이드 TTF" pitchFamily="2" charset="-127"/>
              </a:rPr>
              <a:t>음성 인식률 향상에 성공한 연구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A365C3-5ADF-4ACE-954E-C2AF9A19487E}"/>
              </a:ext>
            </a:extLst>
          </p:cNvPr>
          <p:cNvSpPr txBox="1"/>
          <p:nvPr/>
        </p:nvSpPr>
        <p:spPr>
          <a:xfrm>
            <a:off x="6750581" y="4249002"/>
            <a:ext cx="31995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>
                <a:latin typeface="비트로 프라이드 TTF" pitchFamily="2" charset="-127"/>
                <a:ea typeface="비트로 프라이드 TTF" pitchFamily="2" charset="-127"/>
              </a:rPr>
              <a:t>원어민과 </a:t>
            </a:r>
            <a:r>
              <a:rPr lang="ko-KR" altLang="en-US" sz="1600" b="1" dirty="0" err="1">
                <a:latin typeface="비트로 프라이드 TTF" pitchFamily="2" charset="-127"/>
                <a:ea typeface="비트로 프라이드 TTF" pitchFamily="2" charset="-127"/>
              </a:rPr>
              <a:t>비원어민의</a:t>
            </a:r>
            <a:r>
              <a:rPr lang="ko-KR" altLang="en-US" sz="1600" b="1" dirty="0">
                <a:latin typeface="비트로 프라이드 TTF" pitchFamily="2" charset="-127"/>
                <a:ea typeface="비트로 프라이드 TTF" pitchFamily="2" charset="-127"/>
              </a:rPr>
              <a:t> 한국어 발음에서 유의미한 차이가 있음을 확인한 연구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EF5977A4-2C24-43B4-8B74-BFA7DC840BA5}"/>
              </a:ext>
            </a:extLst>
          </p:cNvPr>
          <p:cNvSpPr txBox="1"/>
          <p:nvPr/>
        </p:nvSpPr>
        <p:spPr>
          <a:xfrm>
            <a:off x="222857" y="5295802"/>
            <a:ext cx="1168379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내국인 발화 음성으로 </a:t>
            </a:r>
            <a:r>
              <a:rPr lang="en-US" altLang="ko-KR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pre-trained </a:t>
            </a:r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된 모델과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  <a:p>
            <a:pPr algn="ctr"/>
            <a:r>
              <a:rPr lang="ko-KR" altLang="en-US" sz="28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외국인 발화 음성만으로 학습한 모델의 성능 비교의 필요성</a:t>
            </a:r>
            <a:endParaRPr lang="en-US" altLang="ko-KR" sz="28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41031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EBB981B-8A59-40B4-95D5-4A329A34B88E}"/>
              </a:ext>
            </a:extLst>
          </p:cNvPr>
          <p:cNvSpPr txBox="1"/>
          <p:nvPr/>
        </p:nvSpPr>
        <p:spPr>
          <a:xfrm>
            <a:off x="349321" y="1704153"/>
            <a:ext cx="923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② 한국어 음성으로 모델이 구현된 사례가 있다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.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22531C-AE5D-4819-AA60-E94DDB0E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5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E7EED-503F-4689-9EF8-B993BD3B861A}"/>
              </a:ext>
            </a:extLst>
          </p:cNvPr>
          <p:cNvSpPr txBox="1"/>
          <p:nvPr/>
        </p:nvSpPr>
        <p:spPr>
          <a:xfrm>
            <a:off x="349321" y="184934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 선정 배경 및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34312-5F96-4694-AF30-0B5DBB88F6CF}"/>
              </a:ext>
            </a:extLst>
          </p:cNvPr>
          <p:cNvSpPr txBox="1"/>
          <p:nvPr/>
        </p:nvSpPr>
        <p:spPr>
          <a:xfrm>
            <a:off x="2405330" y="10291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선정배경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CE525C-F01A-4B59-8BAF-885846E6E6F2}"/>
              </a:ext>
            </a:extLst>
          </p:cNvPr>
          <p:cNvSpPr/>
          <p:nvPr/>
        </p:nvSpPr>
        <p:spPr>
          <a:xfrm>
            <a:off x="2437339" y="1439999"/>
            <a:ext cx="138536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51312-B9EE-4608-8D1C-D4322FBF789C}"/>
              </a:ext>
            </a:extLst>
          </p:cNvPr>
          <p:cNvSpPr txBox="1"/>
          <p:nvPr/>
        </p:nvSpPr>
        <p:spPr>
          <a:xfrm>
            <a:off x="7585578" y="1029100"/>
            <a:ext cx="2147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en-US" altLang="ko-KR" sz="2000" dirty="0" err="1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란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?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C482185-41CE-45FE-8436-5DE400847B5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r="170" b="40311"/>
          <a:stretch/>
        </p:blipFill>
        <p:spPr>
          <a:xfrm>
            <a:off x="536575" y="5571725"/>
            <a:ext cx="9244706" cy="859736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CFC3ACB6-19B2-4EEA-AAA4-E4D1D731F2FE}"/>
              </a:ext>
            </a:extLst>
          </p:cNvPr>
          <p:cNvSpPr txBox="1"/>
          <p:nvPr/>
        </p:nvSpPr>
        <p:spPr>
          <a:xfrm>
            <a:off x="-48316" y="2202644"/>
            <a:ext cx="6324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[AI hub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의 </a:t>
            </a:r>
            <a:r>
              <a:rPr lang="en-US" altLang="ko-KR" b="1" i="0" dirty="0" err="1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KsponSpeech</a:t>
            </a:r>
            <a:r>
              <a:rPr lang="en-US" altLang="ko-KR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데이터를 활용한 </a:t>
            </a:r>
            <a:r>
              <a:rPr lang="en-US" altLang="ko-KR" b="1" i="0" dirty="0" err="1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]</a:t>
            </a:r>
            <a:endParaRPr lang="ko-KR" altLang="en-US" b="1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E15C744-AAB3-4AED-87C5-FA676614D268}"/>
              </a:ext>
            </a:extLst>
          </p:cNvPr>
          <p:cNvSpPr txBox="1"/>
          <p:nvPr/>
        </p:nvSpPr>
        <p:spPr>
          <a:xfrm>
            <a:off x="487935" y="6432506"/>
            <a:ext cx="1018330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(</a:t>
            </a:r>
            <a:r>
              <a:rPr lang="en-US" altLang="ko-KR" sz="1200" b="1" i="0" dirty="0" err="1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Kspon</a:t>
            </a:r>
            <a:r>
              <a:rPr lang="en-US" altLang="ko-KR" sz="12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: Korean Spontaneous Speech Corpus for Automatic Speech Recognition)</a:t>
            </a:r>
            <a:endParaRPr lang="ko-KR" altLang="en-US" sz="12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F2D115A5-164E-46B7-BF27-9181712F9F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28" y="2622300"/>
            <a:ext cx="5878532" cy="244420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8B2CB58-9432-4380-BF02-3849AA25B055}"/>
              </a:ext>
            </a:extLst>
          </p:cNvPr>
          <p:cNvSpPr txBox="1"/>
          <p:nvPr/>
        </p:nvSpPr>
        <p:spPr>
          <a:xfrm>
            <a:off x="536575" y="5202393"/>
            <a:ext cx="61235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[</a:t>
            </a:r>
            <a:r>
              <a:rPr lang="en-US" altLang="ko-KR" sz="1600" b="1" i="0" dirty="0" err="1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KsponSpeech</a:t>
            </a:r>
            <a:r>
              <a:rPr lang="en-US" altLang="ko-KR" sz="16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16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데이터</a:t>
            </a:r>
            <a:r>
              <a:rPr lang="en-US" altLang="ko-KR" sz="1600" b="1" i="0" dirty="0">
                <a:solidFill>
                  <a:srgbClr val="1A1A1A"/>
                </a:solidFill>
                <a:effectLst/>
                <a:latin typeface="비트로 프라이드 TTF" pitchFamily="2" charset="-127"/>
                <a:ea typeface="비트로 프라이드 TTF" pitchFamily="2" charset="-127"/>
              </a:rPr>
              <a:t>]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4214533282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>
            <a:extLst>
              <a:ext uri="{FF2B5EF4-FFF2-40B4-BE49-F238E27FC236}">
                <a16:creationId xmlns:a16="http://schemas.microsoft.com/office/drawing/2014/main" id="{FEBB981B-8A59-40B4-95D5-4A329A34B88E}"/>
              </a:ext>
            </a:extLst>
          </p:cNvPr>
          <p:cNvSpPr txBox="1"/>
          <p:nvPr/>
        </p:nvSpPr>
        <p:spPr>
          <a:xfrm>
            <a:off x="349321" y="1704153"/>
            <a:ext cx="92349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② 한국어 음성으로 모델이 구현된 사례가 있다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.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7722531C-AE5D-4819-AA60-E94DDB0EC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6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ECE7EED-503F-4689-9EF8-B993BD3B861A}"/>
              </a:ext>
            </a:extLst>
          </p:cNvPr>
          <p:cNvSpPr txBox="1"/>
          <p:nvPr/>
        </p:nvSpPr>
        <p:spPr>
          <a:xfrm>
            <a:off x="349321" y="184934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 선정 배경 및 소개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EC34312-5F96-4694-AF30-0B5DBB88F6CF}"/>
              </a:ext>
            </a:extLst>
          </p:cNvPr>
          <p:cNvSpPr txBox="1"/>
          <p:nvPr/>
        </p:nvSpPr>
        <p:spPr>
          <a:xfrm>
            <a:off x="2405330" y="10291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선정배경</a:t>
            </a: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ACE525C-F01A-4B59-8BAF-885846E6E6F2}"/>
              </a:ext>
            </a:extLst>
          </p:cNvPr>
          <p:cNvSpPr/>
          <p:nvPr/>
        </p:nvSpPr>
        <p:spPr>
          <a:xfrm>
            <a:off x="2437339" y="1439999"/>
            <a:ext cx="1385367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0551312-B9EE-4608-8D1C-D4322FBF789C}"/>
              </a:ext>
            </a:extLst>
          </p:cNvPr>
          <p:cNvSpPr txBox="1"/>
          <p:nvPr/>
        </p:nvSpPr>
        <p:spPr>
          <a:xfrm>
            <a:off x="7585578" y="1029100"/>
            <a:ext cx="2147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en-US" altLang="ko-KR" sz="2000" dirty="0" err="1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란</a:t>
            </a:r>
            <a:r>
              <a:rPr lang="en-US" altLang="ko-KR" sz="2000" dirty="0">
                <a:solidFill>
                  <a:srgbClr val="A0A0A0"/>
                </a:solidFill>
                <a:latin typeface="비트로 프라이드 TTF" pitchFamily="2" charset="-127"/>
                <a:ea typeface="비트로 프라이드 TTF" pitchFamily="2" charset="-127"/>
              </a:rPr>
              <a:t>?</a:t>
            </a:r>
            <a:endParaRPr lang="ko-KR" altLang="en-US" sz="2000" dirty="0">
              <a:solidFill>
                <a:srgbClr val="A0A0A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FDF676C-0B6F-486E-B493-90934D2BCDB8}"/>
              </a:ext>
            </a:extLst>
          </p:cNvPr>
          <p:cNvSpPr txBox="1"/>
          <p:nvPr/>
        </p:nvSpPr>
        <p:spPr>
          <a:xfrm>
            <a:off x="-452590" y="2825366"/>
            <a:ext cx="6324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비트로 프라이드 TTF" pitchFamily="2" charset="-127"/>
                <a:ea typeface="비트로 프라이드 TTF" pitchFamily="2" charset="-127"/>
              </a:rPr>
              <a:t>[Listen Attend And Spell(LAS)]</a:t>
            </a:r>
            <a:endParaRPr lang="ko-KR" altLang="en-US" sz="2000" b="1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A6298BC-5E74-43D4-90DC-7DB0CD9C928C}"/>
              </a:ext>
            </a:extLst>
          </p:cNvPr>
          <p:cNvSpPr txBox="1"/>
          <p:nvPr/>
        </p:nvSpPr>
        <p:spPr>
          <a:xfrm>
            <a:off x="5867332" y="2788231"/>
            <a:ext cx="63246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비트로 프라이드 TTF" pitchFamily="2" charset="-127"/>
                <a:ea typeface="비트로 프라이드 TTF" pitchFamily="2" charset="-127"/>
              </a:rPr>
              <a:t>[ DeepSpeech2]</a:t>
            </a:r>
            <a:endParaRPr lang="ko-KR" altLang="en-US" sz="2000" b="1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CE26EC6-B9EA-4488-8162-7923E08393FB}"/>
              </a:ext>
            </a:extLst>
          </p:cNvPr>
          <p:cNvSpPr txBox="1"/>
          <p:nvPr/>
        </p:nvSpPr>
        <p:spPr>
          <a:xfrm>
            <a:off x="5327691" y="4285965"/>
            <a:ext cx="1079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b="1" dirty="0">
                <a:latin typeface="비트로 프라이드 TTF" pitchFamily="2" charset="-127"/>
                <a:ea typeface="비트로 프라이드 TTF" pitchFamily="2" charset="-127"/>
              </a:rPr>
              <a:t>VS</a:t>
            </a:r>
            <a:endParaRPr lang="ko-KR" altLang="en-US" sz="3200" b="1" dirty="0"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6C6801CA-8367-4D13-9786-DB8D9986EA34}"/>
              </a:ext>
            </a:extLst>
          </p:cNvPr>
          <p:cNvSpPr/>
          <p:nvPr/>
        </p:nvSpPr>
        <p:spPr>
          <a:xfrm>
            <a:off x="6563988" y="2601478"/>
            <a:ext cx="5029203" cy="3312558"/>
          </a:xfrm>
          <a:prstGeom prst="roundRect">
            <a:avLst>
              <a:gd name="adj" fmla="val 5462"/>
            </a:avLst>
          </a:prstGeom>
          <a:noFill/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E6373950-EA7F-4F70-A6A4-5504BAA4CC5B}"/>
              </a:ext>
            </a:extLst>
          </p:cNvPr>
          <p:cNvGrpSpPr/>
          <p:nvPr/>
        </p:nvGrpSpPr>
        <p:grpSpPr>
          <a:xfrm>
            <a:off x="608975" y="3331681"/>
            <a:ext cx="4396254" cy="2175697"/>
            <a:chOff x="608975" y="3331681"/>
            <a:chExt cx="4396254" cy="217569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B3593437-4247-46EB-9189-B1C91160E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08975" y="3331681"/>
              <a:ext cx="4396254" cy="2175697"/>
            </a:xfrm>
            <a:prstGeom prst="rect">
              <a:avLst/>
            </a:prstGeom>
          </p:spPr>
        </p:pic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5F275EA0-5E47-4A36-9B0C-24544D6F32B9}"/>
                </a:ext>
              </a:extLst>
            </p:cNvPr>
            <p:cNvCxnSpPr>
              <a:cxnSpLocks/>
            </p:cNvCxnSpPr>
            <p:nvPr/>
          </p:nvCxnSpPr>
          <p:spPr>
            <a:xfrm>
              <a:off x="608975" y="5418109"/>
              <a:ext cx="11128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C00CFFBE-AEB5-49F4-A308-9A0236E843A6}"/>
              </a:ext>
            </a:extLst>
          </p:cNvPr>
          <p:cNvGrpSpPr/>
          <p:nvPr/>
        </p:nvGrpSpPr>
        <p:grpSpPr>
          <a:xfrm>
            <a:off x="6753747" y="3331681"/>
            <a:ext cx="4669278" cy="2175697"/>
            <a:chOff x="6753747" y="3331681"/>
            <a:chExt cx="4669278" cy="2175697"/>
          </a:xfrm>
        </p:grpSpPr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56E3B747-E8E6-411F-8458-7AFB331738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753747" y="3331681"/>
              <a:ext cx="4669278" cy="2175697"/>
            </a:xfrm>
            <a:prstGeom prst="rect">
              <a:avLst/>
            </a:prstGeom>
          </p:spPr>
        </p:pic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D56CBE33-013D-497C-85FD-C3935DF15FA6}"/>
                </a:ext>
              </a:extLst>
            </p:cNvPr>
            <p:cNvCxnSpPr>
              <a:cxnSpLocks/>
            </p:cNvCxnSpPr>
            <p:nvPr/>
          </p:nvCxnSpPr>
          <p:spPr>
            <a:xfrm>
              <a:off x="6841162" y="5397131"/>
              <a:ext cx="1112821" cy="0"/>
            </a:xfrm>
            <a:prstGeom prst="line">
              <a:avLst/>
            </a:prstGeom>
            <a:ln w="28575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61377280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7B02AA-0C9E-454D-B447-04565C488CDE}"/>
              </a:ext>
            </a:extLst>
          </p:cNvPr>
          <p:cNvSpPr txBox="1"/>
          <p:nvPr/>
        </p:nvSpPr>
        <p:spPr>
          <a:xfrm>
            <a:off x="349321" y="1817585"/>
            <a:ext cx="89943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(Korean automatic speech recognition) </a:t>
            </a:r>
          </a:p>
          <a:p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: 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오픈소스 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E2E 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한국어 음성인식 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Toolkit</a:t>
            </a:r>
            <a:r>
              <a:rPr lang="ko-KR" altLang="en-US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400" dirty="0">
                <a:latin typeface="비트로 프라이드 TTF" pitchFamily="2" charset="-127"/>
                <a:ea typeface="비트로 프라이드 TTF" pitchFamily="2" charset="-127"/>
              </a:rPr>
              <a:t>  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G마켓 산스 TTF Bold" panose="02000000000000000000"/>
            </a:endParaRPr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G마켓 산스 TTF Bold" panose="02000000000000000000"/>
            </a:endParaRPr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G마켓 산스 TTF Bold" panose="02000000000000000000"/>
            </a:endParaRPr>
          </a:p>
        </p:txBody>
      </p:sp>
      <p:pic>
        <p:nvPicPr>
          <p:cNvPr id="1031" name="Picture 7" descr="C:\Users\cslee\Desktop\발화 발표자료\kospeech파이프라인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089" y="2705090"/>
            <a:ext cx="10763438" cy="3623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60B4B17-C72A-4956-AAA0-5249D7088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1362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7</a:t>
            </a:fld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3096AB5-3EE6-462C-8819-0CFE859940CC}"/>
              </a:ext>
            </a:extLst>
          </p:cNvPr>
          <p:cNvSpPr txBox="1"/>
          <p:nvPr/>
        </p:nvSpPr>
        <p:spPr>
          <a:xfrm>
            <a:off x="349321" y="184934"/>
            <a:ext cx="458490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1.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 선정 배경 및 소개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4C46F6A-6F19-4DD9-9F3F-D1280C9FC011}"/>
              </a:ext>
            </a:extLst>
          </p:cNvPr>
          <p:cNvSpPr txBox="1"/>
          <p:nvPr/>
        </p:nvSpPr>
        <p:spPr>
          <a:xfrm>
            <a:off x="2405330" y="1029100"/>
            <a:ext cx="141737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01. </a:t>
            </a:r>
            <a:r>
              <a:rPr lang="ko-KR" altLang="en-US" sz="2000" dirty="0">
                <a:solidFill>
                  <a:schemeClr val="bg1">
                    <a:lumMod val="50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선정배경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3D0A11F-80BD-4A13-90F5-38831BE67488}"/>
              </a:ext>
            </a:extLst>
          </p:cNvPr>
          <p:cNvSpPr/>
          <p:nvPr/>
        </p:nvSpPr>
        <p:spPr>
          <a:xfrm>
            <a:off x="7729203" y="1439999"/>
            <a:ext cx="1891452" cy="565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G마켓 산스 TTF Bold" panose="0200000000000000000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E957141-01A5-4077-A122-C9919F78B33C}"/>
              </a:ext>
            </a:extLst>
          </p:cNvPr>
          <p:cNvSpPr txBox="1"/>
          <p:nvPr/>
        </p:nvSpPr>
        <p:spPr>
          <a:xfrm>
            <a:off x="7585578" y="1029100"/>
            <a:ext cx="21470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02. </a:t>
            </a:r>
            <a:r>
              <a:rPr lang="en-US" altLang="ko-KR" sz="2000" dirty="0" err="1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KoSpeech</a:t>
            </a:r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란</a:t>
            </a:r>
            <a:r>
              <a:rPr lang="en-US" altLang="ko-KR" sz="2000" dirty="0">
                <a:solidFill>
                  <a:schemeClr val="bg1"/>
                </a:solidFill>
                <a:latin typeface="비트로 프라이드 TTF" pitchFamily="2" charset="-127"/>
                <a:ea typeface="비트로 프라이드 TTF" pitchFamily="2" charset="-127"/>
              </a:rPr>
              <a:t>?</a:t>
            </a:r>
            <a:endParaRPr lang="ko-KR" altLang="en-US" sz="2000" dirty="0">
              <a:solidFill>
                <a:schemeClr val="bg1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45D6E78B-B5C0-4691-9F70-A8D4015EE9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693" y="2387878"/>
            <a:ext cx="5519834" cy="1185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14478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491D5D75-A82D-4723-9A48-9CA09E618FB7}"/>
              </a:ext>
            </a:extLst>
          </p:cNvPr>
          <p:cNvSpPr/>
          <p:nvPr/>
        </p:nvSpPr>
        <p:spPr>
          <a:xfrm>
            <a:off x="0" y="1"/>
            <a:ext cx="12192000" cy="222308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89AF49E-822F-41C3-9C84-480E2AB9D6B8}"/>
              </a:ext>
            </a:extLst>
          </p:cNvPr>
          <p:cNvSpPr txBox="1"/>
          <p:nvPr/>
        </p:nvSpPr>
        <p:spPr>
          <a:xfrm>
            <a:off x="3396193" y="3036585"/>
            <a:ext cx="5399614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2. </a:t>
            </a:r>
            <a:r>
              <a:rPr lang="ko-KR" altLang="en-US" sz="4500" b="1" spc="6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비트로 프라이드 TTF" pitchFamily="2" charset="-127"/>
                <a:ea typeface="비트로 프라이드 TTF" pitchFamily="2" charset="-127"/>
              </a:rPr>
              <a:t>모델링 및 결과</a:t>
            </a:r>
          </a:p>
        </p:txBody>
      </p:sp>
    </p:spTree>
    <p:extLst>
      <p:ext uri="{BB962C8B-B14F-4D97-AF65-F5344CB8AC3E}">
        <p14:creationId xmlns:p14="http://schemas.microsoft.com/office/powerpoint/2010/main" val="412591605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par>
              <p:cTn id="2"/>
            </p:par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C38EFFD-DD9E-4425-A7EE-2CBF46F8F25B}"/>
              </a:ext>
            </a:extLst>
          </p:cNvPr>
          <p:cNvSpPr/>
          <p:nvPr/>
        </p:nvSpPr>
        <p:spPr>
          <a:xfrm>
            <a:off x="0" y="-1"/>
            <a:ext cx="12192000" cy="1440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FDEBA7-B5D5-4802-B76C-037F13805EAE}"/>
              </a:ext>
            </a:extLst>
          </p:cNvPr>
          <p:cNvSpPr txBox="1"/>
          <p:nvPr/>
        </p:nvSpPr>
        <p:spPr>
          <a:xfrm>
            <a:off x="349321" y="184934"/>
            <a:ext cx="325762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2.</a:t>
            </a:r>
            <a:r>
              <a:rPr lang="ko-KR" altLang="en-US" sz="3600" b="1" dirty="0">
                <a:solidFill>
                  <a:schemeClr val="bg1"/>
                </a:solidFill>
                <a:latin typeface="비트로 프라이드 TTF" pitchFamily="2" charset="-127"/>
                <a:ea typeface="비트로 프라이드 TTF"/>
              </a:rPr>
              <a:t> 모델링 및 결과</a:t>
            </a:r>
          </a:p>
        </p:txBody>
      </p:sp>
      <p:sp>
        <p:nvSpPr>
          <p:cNvPr id="3" name="AutoShape 2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2317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12" name="AutoShape 4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3841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13" name="AutoShape 6" descr="data:image/jpg;base64,%20/9j/4AAQSkZJRgABAQEAYABgAAD/2wBDAAUDBAQEAwUEBAQFBQUGBwwIBwcHBw8LCwkMEQ8SEhEPERETFhwXExQaFRERGCEYGh0dHx8fExciJCIeJBweHx7/2wBDAQUFBQcGBw4ICA4eFBEUHh4eHh4eHh4eHh4eHh4eHh4eHh4eHh4eHh4eHh4eHh4eHh4eHh4eHh4eHh4eHh4eHh7/wAARCAFGA+0DASIAAhEBAxEB/8QAHwAAAQUBAQEBAQEAAAAAAAAAAAECAwQFBgcICQoL/8QAtRAAAgEDAwIEAwUFBAQAAAF9AQIDAAQRBRIhMUEGE1FhByJxFDKBkaEII0KxwRVS0fAkM2JyggkKFhcYGRolJicoKSo0NTY3ODk6Q0RFRkdISUpTVFVWV1hZWmNkZWZnaGlqc3R1dnd4eXqDhIWGh4iJipKTlJWWl5iZmqKjpKWmp6ipqrKztLW2t7i5usLDxMXGx8jJytLT1NXW19jZ2uHi4+Tl5ufo6erx8vP09fb3+Pn6/8QAHwEAAwEBAQEBAQEBAQAAAAAAAAECAwQFBgcICQoL/8QAtREAAgECBAQDBAcFBAQAAQJ3AAECAxEEBSExBhJBUQdhcRMiMoEIFEKRobHBCSMzUvAVYnLRChYkNOEl8RcYGRomJygpKjU2Nzg5OkNERUZHSElKU1RVVldYWVpjZGVmZ2hpanN0dXZ3eHl6goOEhYaHiImKkpOUlZaXmJmaoqOkpaanqKmqsrO0tba3uLm6wsPExcbHyMnK0tPU1dbX2Nna4uPk5ebn6Onq8vP09fb3+Pn6/9oADAMBAAIRAxEAPwD7KooooJCiiigBR0ooHSigoKKKSgBaQ0UUCuApaQUtAIKKKKBhRRRQAUUUUAFFFFABRRRQAUUUUAFFFFABRRRQAUUUUAFFFFACGig0UCYUUUUCCiiigApR0pKUdKBoKKKKBhRRRQAUUUUAFFFFABRRRQAUUUUAFFFFABRRRQAUUUUAFFFFABRRRQAUUUUAFFFFABRRRQAUUUUAFFFFABRRRQAUUUUAFFFFABRRRQAUUUUAFFFFABRRRQAUUUUAFFFFABRRRQAUUUUAFFFFABRRRQAUUUUAFFFFABRRRQAUUUUAFFFFABRRRQAUUUUAFFFFABRRRQAUUUUAFFFFABRRRQAUUUUAFFFFACUUUUEhSUtQ3kTT2k0CSGNpI2RXHVSRjNAHLy/EzwDF4oHheTxZpK6yXEYtDcLvLk42/XPauvr4q8KW0PwR13+wPi58PrTU9OvNZ8+y8VRqJG80tuRmJ5yCM9iOeteia14s+L3ij41+M/Ang7xPpmk2GlW0dzFcT2SyvGCudi+u4nqc4oKPpGkNfJB/aK8XQ/ArTb67ktIfE13rkujSaj9n3RRCPBabyxwzYboBjitb4c/GzxDYa54k07WNcPjHSNP0OXVLbVP7KayZZIxkwsuADk96APqGivjLw18fPHkt54c8QHxQms/2pqCQ33hyLQ2RLWB2wGWcD5iuR35r0JfGPxU+JXxV8W6F4D8RaZ4Y0zwpMLf/AEmxE73kuTnfn7q5Vhx0GODQKx7ZbeMvD1x45ufBMV9u122tFvJbby2+WJsYbdjHccZzXQV8meJrP4iX37W2sWvg/WNM0rWf+EVtTeXc8HmxqAFLbFPq2AM9q9b/AGW/HOveOfh9c3HiaSKbVdO1GawnmjQIspQ/ewOO9AzrPE3xJ8C+GdUbS9e8UaZp96gDNBNOA4BGQSO2RXQ6TqWn6tYR3+l3tve2soyk0EgdGHsRXx38WdUsdH/aq8cXuo+A5fGdrHoELSWiIrCECJCZGyOFHcjmmfDzxlqXwl/ZcTxFpNzZmfxNrzJpyKDNFpqPnIYdyoU8etAH2lRXy18MfjP4ltPG+oaVq3iU+M9EXRp9QS9XR2smgmiXcYz8oyDjqa3fgn4g+MXjTSNP+J2oeK9Ig8N3FxLJPoY08FltULA7ZRzv47j8aAPoiivku3+Inxq8SfDrxF8YNG8T6Rpuh6VcT/Z9FbT1k86CIjcWkPIOP8itPx58bNevLzwZa2/ivTvAen614e/tebUri1WfdL2gUNwBkdevNAH1DSSMsaM7nCqCSfQV8it8W/i7Yfs+6R44utbtptU1bxGlnbeZpscSm2IYDIxyGIzuwDXZeCfF/wAVdB+Olt4G8fa5putWms6RLf2xtbRYhbuvO3pkgcjnOeKAPaPCfjbwv4p0qfVdD1m1urK3uGtpZg+1VkGMrk/UUvinxn4b8MXul2euapFZz6rN5FijAkzScfKMfUV8Y+Odb8U+Jv2VdQ1b+0LCwtLbxPLDd21rYRw+eN4EZBTGCDkn1r1nxpqXjPwta/Caw8Q6rpOu31/raQzXDaXEAsLKu1VBB2sB/EDk0AfStFfNU/jD4tfEXxh45j8DeJLHwzpHhCd7WOOSxWd72ZA2QzN90HafWsHVPjt8QtW+F3w81jw7JY2eu6zrcukX4lgVoZpE2jcM/dUlgePegD6zrmPF3xA8G+Eb2Gy8SeIrDTLiZPMjjnkCsy5xkD615Z8I/F/xH0/476t8MPH2tWGuhdLTUba7t7VYCmSMrgdRyevpnvXS/tN+FPDerfCnxPrWpaJY3epWekzfZrqWENJFgZG0npzzQB1fhL4i+CPFmovp3h3xLp+pXaRmRoYJdzBQQCcenI/Ouqr5Bt9QHwz/AGSPCnj/AME6Tpdj4mufs1rNeG1RnmSR23qxI77V/Kuz8U6v8UfCvgaxn8afFzw7oF3qN0ZGnGmiWVI2QEQQxgfMQc5agD3nxNrmleGtCutc1u8js9PtE3zzP0RfWptE1Ox1rSLTVtMuFubK7iWaCVejowyCK+VvD3xf8Va18GvipHqWpWGvXHhqNPsWoy6cqC5RzwZIWGO3cVsa54/+JP8AaHwo8LeDdS0nTpvFGgtLOZ7JTFHIFB3qAOMDOFHFAH0X4n1zS/DWg3eua3dpZ6daJvnnfoi5AyfxIp/h7WNP1/RbTWdJuVubC8jEsEy9HU9CK+aLP4gePl+Hfxe8NeML/TdX1bwlGBDe/YkMc4bn5oyNpHHcd/ajUfiJ8SlvfhJ4a8H6hpNhJ4m0HzbgS2KeTHIF++qgcbRyFHBoA+pqK+YNA+LfxH8NaB8VtJ8U3Nlruu+DIkmtbuO3EaSq+PvKvYZB9eorN+FPxH+JHij4s+GNB074naZ4k0y9sf7S1gWukxqLLAybdmxlSThQc5B7UAfTnijxFofhfTDqfiDU7bTbPeE86dwq7j0H1qn4Y8b+EfE0Es3h/wARabqSwqXkFvOrMijuR1Arxz9vYxr8GrJ5kLxrrVsXUDO4ZORjvXF/D7So/Ef7QOieMvAXgrUvDHhzStKmj1Ke4tTbR3jGNgoCfxckflQB9N+CvF3h3xnpcmp+GtTi1G0jmaF5IwcB16jmt2vj7Tfit4y0P9nK38TaJJplpqcni2SxISwjSJ4zIRgqoxk92612ej+Ovid4J+NOleG/iFruna3pWv6ZPfQfZLQQm1eNS2wdyOMc9c0AfR1cvceP/Ctv4yu/CE2pbNYtLE388BibCQAZL7sY/Wvk8/tE+Pb7Trnxlp/ia2V49Q8uHwomjNIJLbfjP2gD72Oa7aXUWl/aw13V44fLd/AP2pYpVztJjVgrA9fQigD6I8F+KtB8ZaDFrvhvUI9Q0+VmRJkBAJU4I5962q+O9M+LXjrSv2fvh7rPh+TSbTU9a8QPYzoLCNIHXewA2qAF7ZI5rtfBfxD+I3hT40674F+IWs2OvwRaA+tQT21oIDFsGSgA6jqOfQGiwH0fRXxHpn7RHj+XTbXxkviVL6ebUAj+FYdEYotqWIyLgDlse9fbFtIJraKYKVEiBgD1GRmgCSiiigAooooAKKKKACiiigAooooAKKKKACiiigAooooAKKKKACiiigAooooAKKKKACiiigAooooAKKKKACiiigAooooAKKKKACiiigAooooAKKKKACiiigAooooAKKKKACiiigAooooAKKKKACiiigAooooAKKKKACiiigAooooAKKKKACiiigAooooAKKKKACiiigAooooAKKKKACiiigAooooASiiigkKivImuLSaBZXhaSNkEifeQkYyPcVLRQB4JqPwE8S+IprGw8bfFPVdf8O2NwtxFYPaojyMv3d8nf8q44+BvF3iL9p34hN4f8Tal4SZbO3VbuO08yK5Rl2lfmwDjqMHIr6s7UUFHhv8Awzpo8Xwn07whZ65dW+q6bfnU7bWFjHmLdHG5tvocAY9q6jw14B8YS2uq2PxA8fP4o07ULF7JrRNPS2VVcYLZXktjvXpVLQB4r4J+Enj7wfBY6Ho/xVmXwzZT7orJ9MRphFu3eV5uc47Zx3NReIPgdrUXxB13xb4E+IN54VOv4OpW0dqsqu4HLKSRtJOTn1Jr2+igDzbw78L20n4tXXj19dmvJLjQ4dKaGWL5mMYUGUvnknbnGO9W/gn8OV+G2iarpq6odRF/qc1/vMWzZ5h+71Ocetd9RQB5zYfDCK3+Nut/EiXVPOXVtOSxewMHCqqqCS2ec7emO9cPb/s22cfgXXfCDeJrgWFzqw1bR2jgw+lzAnhefmHQdq9+ooA808F+BPHNtLcw+OfiK/ijTJrKSzNkNOjt1YOMFmZSSzYH6muZ+HvwP8ReDb610yw+JWot4NtbtrlNF+zKC6nJMTSZyUyeR3r3GigD54m/Zz1mHTNT8KaP8TNSsPBep3DTXGlC1RnwxyyLJngHvxzXn/xw8N2Og/GPSLO6TWvD/h3TPDsVnp2oWOlnUFnZWz5ZTaQuOfrX2PRQB8zeDvBvjf4x/B6207x1eT6S2m6+l1pdzNpwilubWMfJuiBG3OeK9V1n4af2h8YNG+IP9rGM6ZpclgLTyciTfn5t2eOvTFeiUUAeHWv7PdknwU1n4b3HiCWYajqLagl4sGwwuXDAbcnOMeverl58G9a1Ww8Fx6/43l1K78MaqL4XL2gBuEGAseAeMAdea9looA8J8QfAnXY/FfiTWPAvxCu/DFr4lcyanZrarKrOc7mRicqTk/mat3f7P+lx+GvAeh6TrElpF4U1MaizyReY15ISC2eRtyRXtdFAHn0Pw2WP46zfFD+1SWl0pdONl5XAwc79+f0xXSfELw//AMJZ4H1nw19p+y/2laPbedt3bNwxnHet2igDxvxD8DxqvwH0T4XDxA0S6XPBJ9tNvkyCNicbc8Zz61qfF74U3HjTVfDGvaR4gGja14ddjaTvaLcRsGADBkY4P3RXqFFAHhOlfAG9h8OfEDTtU8ZPqF740RPtF41oFMTg5LbQcEe3GK3bT4OmHxX8PdebXAzeDtOaxEXkYFzuXbuzn5eO3Nes0UAeO6h8ExdXPxKk/wCEhZB43RVIFtn7Jjv975v0qSz+Cwt/E3w81r+3yx8GacbER/Z/+PoFdu7Ofl+nNevUUAfNHx/+F2qaX4V+KnijR1u9cuvFiWq/YIIcPbLG65cEHLjC5xiuO+Buo+JtO+IvhTSPA99rms6VLEF8RC/0AWaWyKo/5abQSQR6nOB1zX2QaKAOA+Onw5HxO8I2+g/2odN8i+hvBL5PmZ8s524yOuetdsbYnSzZ78Ew+Vux/s4zVmigD5K+N/wrv/Bf7P8Ap/hPTbq61WWbxSl351tbnfGJHJzgZ6Z616X4H+CuoW/jm18aeNvGl74ru7OwNnYQz2yxCCNxhs4J3HBIzx1Ne1EZ680UAeF+G/gt4z8Gx3ek+B/idNpXh+e5adLKXTo5ni3HLKsh5FdHc/Cdpvi7qHj5tbJN9oJ0h7YwdMqB5m7PPTpivUaKAPAbf9nVo/hx4N8IN4pyfDWtnVPtAtP9eN5bZt3cdcZrsNT+EtvqPxun+It3qe+CfQ20iTTzDwyNnLb8+/TFenUUXA8N8GfBbxt4Nt00Hw38V7yz8LR3JljsTp0bzohbJRZicj8u5r3FRtUDOcDrS0UAFFFFABRRRQAUUUUAFFFFABRRRQAUUUUAFFFFABRRRQAUUUUAFFFFABRRRQAUUUUAFFFFABRRRQAUUUUAFFFFABRRRQAUUUUAFFFFABRRRQAUUUUAFFFFABRRRQAUUUUAFFFFABRRRQAUUUUAFFFFABRRRQAUUUUAFFFFABRRRQAUUUUAFFFFABRRRQAUUUUAFFFFABRRRQAUUUUAFFFFABRRRQAlFFFBIUUUUAKOlFA6UUF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BRRRQAUUUUAFFFFACUUUUEhRRRQAo6UUDpRQUFFFFABRRQaACikFLQAUUUUAFFFFABRRRQAUUUUAFFFFABRRRQAUUUUAFFFFABRRRQAUZopKBC5ozSUUBcXNGaSigLi5ozSUUBcWikFLQMKKKKACiiigAooooAKKKKACiiigAooooAKKKKACiiigAooooAKKKKACiiigAooooAKKKKACiiigAooooAKKKKACiiigAooooAKKKKACiiigAooooAKKKKACiiigAooooAKKKKACiiigAooooAKKKKACiiigAooooAKKKKACiiigAooooAKKKKACiiigAooooAKKKKACiiigAooooAKKKKACiiigAooooAKKKKAEooooJCiiigBR0ooHSigoKKKKACkNLSGgGApaQUtAkFFFFAwooooAKKKKACiiigAooooAKKKKACiiigAooooAKD0ooPSgBKKKKCQooooAKKKKACiiigApaSloGgooooGFFFFABRRRQAUUUUAFFFFABRRRQAUUUUAFFFFABRRRQAUUUUAFFFFABRRRQAUUUUAFFFFABRRRQAUUUUAFFFFABRRRQAUUUUAFFFFABRRRQAUUUUAFFFFABRRRQAUUUUAFFFFABRRRQAUUUUAFFFFABRRRQAUUUUAFFFFABRRRQAUUUUAFFFFABRRRQAUUUUAFFFFABRRRQAUUUUAFFFFABRRRQAUUUUAJRRRQSFFFFAAKWkFLQNBRRRQMKKKKACiiigAooooAKKKKACiiigAooooAKKKKACiiigAooooAKKKKACg9KQ0UCCiiigQUUUUAFFFFABRRRQAUtJS0DQUUUUDCiiigAooooAKKKKACiiigAooooAKKKKACiiigAooooAKKKKACiiigAooooAKKKKACiiigAooooAKKKKACiiigAooooAKKKKACiiigAooooAKKKKACiiigAooooAKKKKACiiigAooooAKKKKACiiigAooooAKKKKACiiigAooooAKKKKACiiigAooooAKKKKACiiigAooooAKKKKACiiigAooooAKKKKAEooooJCiiigCtql/Z6Xp8+oahcx2tpAu+WWQ4VF9Sag0HW9I1y1N1o+o297CrbWaF84PofSue+Ndjeal8LPEFjp8cj3c1rtiCJubduB4HevP7qx17Q4tesr2x1HV7u91W2M2owJJBG9uYSFfZBhvkK7SF6kgmgZ7lRXzxdW/xMm8PaTaafcavBc6zp72bTGN82MsEzSJIwbld8Z25PJIGa9E8B6n4h/wCFf6v4s1rT9Rj1K6824i050JljWNNiIE7Fim7H+1QM7fTdV03Unuk0++guWtJjBcCNw3lSDqrehq5XgOjaH468K2t7C2kRq2uaFK0kumyvIw1CPLh33KuxnDsBjPK4z0q7ql94h1y+1a4Fr4ng0P7TpKShYZIpWhCyfaTGo+fGdgbHNAHr1pr2kXV59jgvonuPNkh8sZzvj++PwrTrwPSLXxRZWEv/AAjtprcAMmsSWy3aMJCWVfJLFupPO0nn8a634TLfDxRemzXX00T+zYPOGriQMb7c28p5nP3cbsfLnGO9AHp9FFFABRRRQAUUUUAFFFFABRRRQAjEKpY8ADJrI0DxR4f8QSSx6Lq1rftEAziF92B61qXQLWsoAySjcfhXhlponjXTfgjoUMepXx3G0W6tFsTHLa2+T5i/uyJG/hzg5wKAPd6Yk0TyPGkiM6Y3qDkrn1Havn7xQviyDwRBY2P9r6nc7LyeyvRFdwmFgR5UOwHczc8NIcEetaWoaVqlhP4rvdPt9eGsXQ0++WSNpSkkYMJnC/wlvlcbRz2oA9yorxi9OteKtcMe3xHaaRc+IowQBLbsbYWoz0wVQuCO3NL4ItfFv/Cw5pdX1K/tni1S5jEBtrh457MZEKh93lAbdp3Y3ZzmgD2U0UGigTCiiigQUUUUAFFFFABRRRQAUo6UlKOlA0FFFFAwooooAKpNq+lrrKaM1/bjUXiMy2xceYUHBYDrirteM/E7R9ai+IVx400XTLi7vtEsrae3SND/AKSnmOJ4VPclGJA9QpoA9atdV0261K7022vYJb2zCG5gRwXiDZ27h2zg1crwGw0HxNo914h1JbLUFutWt9KudVltkPmsGnmNwkZHJZIyq4HIH1q5AmrRttuo/FP/AAh51mQ26IJ2u/J+zrt3f8tRH53mYz/s9qLAe0aTqNnqunxX+nzrPbS52SL0OCQf1BFJp+pWV/NeQ2k6yvZz/Z7gD+CTarbT+DKfxr57t7Dxjb6D4a03ztY0iwi0yVoX+xzyyJdG5c5kWIg7gm0gPkHJr1z4ZWt9bX3ix76KRTPrXmJI0ZQTL9mgBdQexIP5EUAdnRRRQAUUUUAFFFFABRRRQAUUUUAFFFFABRRRQAUUUUAFFFFABRRRQAVi+I/Ffhzw5JFHrmsWuntKMxiZtu4Zxx+NbVcf8XbO4vfCCxWttJcS/wBpWLbI03NtW6jLH6AAk+woA6fS7+z1SxivtPuEuLaYbo5UPDD2qzXjeqWetWcvjTWJIdbv3/teO2sLZbmaOKO2dIg7osfJUEsTjJ+UgVm6FpviTVhoenalJ4gisIrrVgxilnhLRhUMG5mO/Gc7cnJxQB7tRXimlSeLv7a8OX041W+vJ9HhhmtpYpoltJvLctMWH7t8naGVhkEDFQ6TY32peDNDsbf/AIS621OfUbEa887Toed3n7WbgLnOSnGMUAe1Wt5a3UtxFbzLI9tJ5UwH8D4BwfwI/OpDLGJRD5i+YQWC55IHfFeEeLpb7TfEdpp+oS+IU0eXxLLAI7R5fNmt1sFZQpX5mXeCSQexrS8GaVef8JX4U1vXYdcab7HdwQySNLlF88GATqDgN5XXd3680Ae0UUDpRQAUUUUAFFFFABRRRQAUUUUAFFFFABRRRQBW1S/s9L0+fUNQuEtrWBC8srnCoo7mrCsrKGUggjIPrXKfGGxvNS+GHiGysLaS5upbJ1ihjGWdvQD1rjPF9xfeIL3T55tC8UHR10+eFbeBXhkW8+TYzBWBxjIDE4BBzQB6/RXittp/iy18RQrd/wBsX8lzpCw3rqjr9hdYCDJC27ZIxJwVIzuGQa7T4Nx6tb+F2ttWtZYmhnZIZpRIr3SADErI7MUJ7rnrz3oA7aiiigAooooAKKKKACiiigAooooAKKKKACiiigDD1vxf4Z0TUk07VtatLO7eMSLHK+DsLbQxPQDPGTW2rBlDKQQRkEV5h418F6h4q+ImpQyXtzYaJeaDDaXTxQI32gefIWjDNnYcEcgd65W8sfGf/CdXY07TtRtLVLXU7dhGJdrDyf8AR28xnKsSwBG1Rt6UAe9UV4J4u0HxJpOi6Npug6bqz3C2EM8l4009xK1yWXemfMAQ4BJLAjHAFbF34S1PUPEwvLt9d23PieeOcR30qILHyWKgBSAELhenNAHsdRQXVvPLNFDPHJJCwWVVYEoxGcH0OCDXgGr6B44kTQbWW81a301NPuLdZFgluJYrn7S2xm2Orf6raFZsjg+tWdc8LeItOfxgNHg1QXt9qFndNcIHYT2u2ITYAYfNuVsqCDjIFAHvdVTqNiNVGlm6j+2mHz/Iz83l5xu+meK8l8MeGdVutZ8NxaheazcaZD9uuWVlmtURt0XlIylyxAO4gMT+VdP4lXUNI+JVr4ij0m+1GyfSJLJjZxh2jk8wOuVznB5Ge1AHaaXqFlqlkl7p9zHc20mdkkZypwSD+oNN1TUrPTYoZLyXy1mnS3Q4Jy7nCjj1NeAXum6tp1ppOg3lnrz6ifDV3Lb2unTuvk3UlxmMybGAyu4Dccgc1s3eheJJvFFmusafrV/qEGrabNDdRSsbSK2REEpIyFyHD54JJIPSgD225nhtreS4uJo4YYxueR2Cqo9STwBUgIIyORXzpq/h/wAZa/pviq0l0W/gW90e+i+yKZQDcBwYl8x5CHYjkFQo5x2rZutH8R3HiuxNlcazpukfZ7P+zQbOaV49hzMrHzAEJPXeDkUAe5UUUUAFFFFACUUUUEhRRRQAUCiigYtFAooGFFFFABRRRQAUUUUAFFFFABRRRQAUUUUAFFFFABRRRQAUUUUAFIaWigBKKXFGKBWEopcUYoCwlFLijFAWEopcUYoCwlFLijFAWEpR0pDSjpQAUUUUDCiiigAooooAKKKKACiiigAooooAKKKKACiiigAooooAKKKKACiiigAooooAKKKKACiiigAooooAKKKKACiiigAooooArXWn2V1dWt1c2sUs9o7PbyMuWiYqVJU9sgkfjVmiigAooooAKKKKACiiigAooooAKKKKACiiigAooooAKKKKACiiigAooooAKKKKACiiigAooooAKKKKACiiigAooooAKKKKACiiigAooooAKKKKAIvstv8AbPtnkp9o8vyvNx82zOdufTPNS0UUAFFFFABRRRQAUUUUAJRRRQSFFFFABRRRQAUUUUDClFJSjpQCCiiigYUUUUAFFFFABRRRQAUUUUAFFFFABRRRQAUUUUAFFFFABRRRQAUUUUAFFFFABRRRQAUUUUABoFFFABRRRQAUUUUAFFFFABRRRQAUUUUAFFFFABRRRQAUUUUAFFFFABRRRQAUUUUAFFFFABRRRQAUUUUAFFFFABRRRQAUUUUAFFFFABRRRQAUUUUAFFFFABRRRQAUUUUAFFFFABRRRQAUUUUAFFFFABRRRQAUUUUAFFFFABRRRQAUUUUAFFFFABRRRQAUUUUAFFFFABRRRQAUUUUAFFFFABRRRQAUUUUAFFFFABRRRQAlFFFBIUUUUAFFFFABRRRQAUo6UlKOlA0FFFFAwooooAKKKKACik5ooAWikzSigAooooAKjuH8uB5MZ2KWx9BUlVtUONPuP+uTfyoJk7K55ld/E/Vbew+2DR7IrtDbftD5wf8AgNUF+MGtMTs8N20hAyQly2f/AEGsgWMkmkxARhsxLw3fiqq6JDHK0jR7CyhWCHAr1svrZZOn++et7bn5xis9zOjNpPT0PQvAPxFufE2uR6bcaStnvieQN5hJG3HGCPevRB0rw34UWbWnxGgzEED2s5DBs7gCg/Cvcc1hmNKjTrWo/CfX5FjauMwiq1d7i0UmaM1wHtXFopM0ZoC4tFAooAKKKKACiiigAooooAKKKKACiiigAooooAKKKKACiiigAooooAKKKKACiiigAooooAKKKSgBaKTNKKACiiigAooooAKKKKACiiigAooooAKKKKACiiigAooooAKKKKACiiigAooooAKKKKACiiigAoo70UAFFFFABRRRQAUUUUAFFFFABRRRQAUUUUAFFFFABRRRQAUUUUAFFFFABRRRQAUUUUAFFFFABRRRQAUUUUAFFFFABRRRQAUUUUAJRRRQSFFFFABRRRQAUUUUAFAooHWgYtFFFAwzRSUZoFcWikzRmgLi5pCaKKACgUUUALmjNJRQFxaq6p/x4XH/AFyb+VWqral/x4XH/XJv5GlLZhJXR5FbyBbC3H/TJf5VHcrPIvyRMR60wMn2ONdx3RwxlhjoCOP5VehvrdIFYsSh+UsB0OOBXx7xDweHeIpU1K0nfyPjKmBqYzH/AFepLlbWnmP+H1q0Pju1kdsM9pP8ufeOvW68u8Isr/EHTmUEKbC4PP8AvR16jXvZTmFXH4dVqu59bQyqnldNYeDvb8wooor0zUKKKKAAGlzSUUDuLmjNJRQFxc0UlKOlABRRRQMKM0Uh60ALmikooFcWigUUDCiiigAooooAKKKKACiiigAooooAKD0oooASl7UUUAJQKWigVgooooGFFFFABRRRQAUUUUAFFFFABRRRQAUUUUAFFFBoAKKKKACiiigAooooAKKKKACiiigAooooAKKKKACiiigAooooAKKKKACiiigAooooAKKKKACiiigAooooAKKKKACiiigAoorD8ReLfDvh6RItX1WC2kYZCHLNj1wMmmk3sJuxuUVT0jVNP1ayS9027iurd+jxtkfSrlDTW40wooopAFFFFABRVKXVtNiumtZL63SdVDFGkAIB6Uq6pprTCFb62MhOAokGTQBcooooAKKKKAEooooJCim7hvK0p6GgBaKZDJ5kSyDjcM0rMwHCj86dh2HUUxWbuooJk/uj86VhD6KZmX/nmv50Zk/uL+dA7D6KZmT+6v50fvf7q/nQA+imfvf7qfnSZm/55r/31QBJRTI2YsVZcEAHrT6ACiiigQUUUUAFFFFABVfUf+Qfcf8AXJv5GrFVtT/5B9x/1yb+VKWzBux4veXlvbaL9slV2iFvHvQJk8D/AOvVfwhqVneyt9ns54Q4/wCWiYGfQ5rUijjm0aFCMq0Sgj8KgtrLzbu4t2JiDjKMODxg189hsVhKGW4qlKOt9NT43ErEYzNaDettLpbI6Hwqsg8c2YfA/wBFnIHtlK9LryjwPGYPiJBCWL/6BM2T1+8lerDpW+QVfaYVStY+5r4KGCl7OEnJb3e4tFFFe2YBRRRQAUUUUAFFFFABRRRQAUUUUDCiiigAooqKWTaNqYL9h2oSuB5L8WvixdeH9Zl0HQ7WJ7mFR51xLyEYjOAPWtH4PfEyTxZcPpWqQJDqCR71ZPuygdeOxrlfir8Ntd1rxNNrGixx3RmCi4RmEfzgY3LntgDv1q78NfhvqXh2KXXdVxHqEfEUMT52r3JI717LpYT6te/vHNzz5/I9sHIorPs7iYwIy5mUjoeG/wDr1cjmST7pwe6ngivIcbM6U9CSiuK8bfEvw14TvVsb6aSe7Iy0NuoZkHq3pWt4O8XaN4ssHvNHnaQRkCSN12uhPQEVboVFHntoLnV7XNueZIU3P+AHU1n61datDpxm0vTkuLgMP3UkgXK9+fWrUBkuWSaSFoUXlVfG7PvirVZFHONqvibywV8MfPgZBvExWxpc15NZq99ai1n/AIow+8D8at0UAJmloooAKKKKACiiigAooooAKKKKACiiigAooooASloooAKKKKACiiigAooooAKQ0tIaAFooooAKKKKACiiigAooooAKKKKACiiigAoopGIUEngDqaAForLPiPw+CQdd0wEdQbtP8aT/AISPw9/0HtL/APAtP8aLAatFZX/CR+H/APoPaX/4Fp/jR/wkfh//AKD2l/8AgWn+NOzA1aKyv+Ej8P8A/Qe0v/wLT/GrFhq2l38jRWOpWd1Io3MsMyuQPUgGiwF2iiikAUUUUAFFFFABRRRQAUUUUAFFFMlkjhQySuqIOrMcAUAPoqtZ6hY3qs1neW9wFOGMUgbB/Cp3cKPU9hTswuJPKkMTSSHCqMnjNfI3xb+2/wDCwNVkvmf95MXiZgQDGfu4/CvrGRiFM0meOi+lch4r1vwPpMiQ+JWsJLk/vCjweawJ74wcV3YGq6M+ZRuc+IV1Y8+/Zxn1OwivTJby/wBnXUiLE7HC+YAc4/DFe6QXEcvyhgH7qeorE0+XRdZ8PJJocltLaKQ0YhACqw5xgdKv2jrJAq3IQAr8jA4x7Z7EVGKn7ablazCiuVWNMdKQsoYKWAJ6DNc94k1i50XQ7u/tomvhFGxjQD5s9ue4r5W1LxBrWo6o+qXWpXLXTPv3rIRt9AMdMU8LgZ4huzsXOqon2WSB1NV4v3s0jNygICeh9a434S6xceIvBNm2rlprlePMcYMoU/e967lAFUADArmqU3Tk4voaJ3VzOv8AQtJvrj7RdWMUsvHzEc8U228O6HbTJNBplskkZyjbeQa1KKzGFFFFABRRRQAlFFFBJEf9fVfXLkWek3NwW2hEJz6VZH+uP0rj/jFqAs/Aeouj4cFFPtk1rShzzUSKk+SLkzpNPuVGgW90xyv2dXJ/4DTtPulu4FnQ5Vs4/OuXfVY4/AqW3Pmf2MJsjsAoFJ8JrqS78F28rklvMkGT/vGtJUWk3YxjiVJqK6nW211FNdXFujAvAVDj0yMirR4rz7wnqJb4r+JbEk4EcRGT3AAP866/xPqlto+iXN/dPtjjQ/meBWc6bUlHuaQqqUXLsaYoqhp92smkwXZPyvAsnJ7bc03w/q1vq9gLq3YEZIIFQ4s0U0zRoyM4zzSZrA0fXIL7xHf2SNkQKMH16ZpKLexTkludBRVDR9STUVuWRcCG4eH67T1q/Q01owjJSV0Rr/x8N/uD+Zp9MX/j5b/cH8zT6QMKKKKBBRSNnacdccV4l8Kf2hNA8Ta/eeGvEaxaLq8N1JDAxf8AcXAVyowx+63sfwNFgPbqKQEEZBBHqKWgAqvqP/IPuP8Ark38qsVX1H/kH3H/AFyb+RotcGeNab5419WkkcWIsItqHhN+OT9eal1m2nubh57WQZWMLAFkAyT1rOuoryfSIVjLbvKQg9vuisK4sNf86NDhrcg7yHwQe2K+eocG4fHc0p4pJ32PmqvHWIweIjyYde6rev4HeeAUuE8daeZlbd/ZsyuW67gyZFetV5F8OlmTxdYLNKZCLSYZP1SvXK9TAZdHL6fsYz5kup7+HzmecQWJnDle1haKBSmu03EoorxPwr+0J4duPH2r+DfFCx6Pc2l/LbWt0W/czBWwAx/hY/lTUW9hHtlFNR1kQOjBlYZBByCKdSAKKKKACiiigAoopGGRigDnfHXjDSfB+npd6kzsZDtjijGXc+w/rWH4F+KmheKtVOmpDLZXDDMQmYHzPYY71yv7RHhrVL1LTVrOOW5t7ZGWREG4rk5zj0rzf4aeFtc1bxNbSWVtc2y2ziV52QqIwPc+vSvXw2DoVMO5ydmc8qklKyPqiadml8m3wzD77Z4X/wCvRIqwW7HPPqe5NUdJjjmgXzWk345/eHBI60y5ijluvKt8YjP7xiScE9APXvXmctpWOhNtHn3xG+J8vhvVf7I0m2hnuIgDO8mSoJ/h471pfC34kL4sefT9Tt4ra7jTd8p+R1/GuS+Jnwn1Y6sdR8NRfaoJsebC0nzq2OSCeoNXPhb8NNU0uWfWdYQQ3Spi1hVslT3JI/LFerKGEdBNP3jmbmpnqFvcLF5kMEUszRN/COCPr0qbUHmktGkUBModpXlunrVOKVoVS8UB0K5ZOjYHBHv1FORoftBmPyx53TKSfkPULj+defazN76HzD8SdI1bTPFN0dV86WSdvME7gfvARxkjjPtXoX7Ouk65ZyXuteQ8dhMixqrjHnc53L9PX3rvPFvj/wAKeGblbLU0lu7tv3jxwxK5TPTdkgA4re8F+J9D8VaZ9q0aX5E+V4WXa8Z9CP8ACvQrYyrLD8jhp3OaNGKldPU3YpVkUMpz6+1SCqWx1YmPAkHUHowqV7y3jtZLmaQRRxKWkLnGwDrmvIa7HZcsUZrzxfjH4KbVBZC5udhO0XJh/dZ+vXHviu+gmjniSaGRXjcBlZTkEHuKqdGpTtzxsSqkXsyWio5E3niRl/3ajtHYyTxsxYRuACevKg/1rMssUUUUAFFFFABRRRQAUVx3xm8WXfgf4dan4osraK6msQjiGUkK4LgEZHTg9aofB74seF/iVpSzaVcC31FFBudPlYCWM45x/eX3FOzA9AooopAFFFFABRRRQAUUUUAFFFFABRRRQAUhpaQ0ALRRRQAUUUUAFFFFABRRRQAUUHpXy54K/aSOi+OdU8L+OF36fDfSwwagg+aFQ5ADjuPcc1UYuWwH1HRVXSdRsdW06HUNNu4bu0nUPFLEwZWB9CKtVIBVfUv+Qdc/9cX/AJGrFQal/wAg65/65P8AyNAHMeAdF0eTwVo0kmk2Du1lEWZrZCSdo5JxW7/YOh/9AbTv/AVP8KxPDGqWujfDLStSvWYQxWMOQi7mYkAKoHckkAD3qKXx9a22pR2V/oet2W63e5eae3RUjjTG4nDk8ZA4B602B0H9g6H/ANAbTv8AwFT/AAo/sHQ/+gNp3/gKn+FU4fEtudJGpXen6hYxmZIRHcRAOS5AUgAnjkVavfEOh2V1La3mrWcE0KeZIjygFFxnJ/Aj86VwHf2Dof8A0BtO/wDAVP8ACsG2sbKy+KSrZ2dvbBtFYsIowmT569cV0Nlq+mXty1tZ30M8yoJGRGyQp6E/nWNJ/wAlTj/7Aj/+j1qkB09FFFSAUUV5N+0/431rwB4O0nX9DkRZhq0cUqOMpLGY5CVI/AflTiruwHrNFeWfBb42+FviPbraJMuna4o/eWEzYLn1jP8AEP1Fep5ocWnqAUUUUgCiiigBsrSKuY0DH0LYrxf9pbUtah03TrMIYLCeRvNaOQkOwAwrdPc17UelZPimx0TUNHmg8QRW0lhjc5nICrjvnsa3w1RU6ilJXM6qbjZOx8s/DLUtU0vxjYvo4kd5ZAssKHiROrA/hzmvqvTppLq2SdDGCRkhucVy3gHQfh7ZXcs/hdrO4ucEMwn8x0U9hnoK3Ij9kuGs4P8AXDJjz90j3/Ou7H4iGIl7sbWOehCVPd3JdZmu12wRmMylS4AXPTpkemcV8u/E+x1jT/Gt+2u5a4nfzFkx8rqem36dK+otGxNNLKwYyBv3hbrnsPpjn8RT9cbQVSP+2/7P25/d/a9mM+26ssHiXhql7XLrR50ePfs82+r2llf3zb49LuXRF3cZcZ+YZ6DoM16raR20TTQ3G6OTcWUued3/ANfithIrOew8qNYWtmTACY249scVzsztLObcnc6D90COXK9/ypV8R7eblawRjyRWpoR5u/N+0IuFXayHpk9BiuFvfhb4COqp5121vO5y1sLpVD5/2Tz+VdVraX9tpE82kSRzzxRPKiyfxNt45HXmvlPUru8vr57u7uJJbpnLNI5+bdn9MV04KhOrflnYyqz7o+w7bS7PTdNgtrCBbeG2GIkT+AVfhl5EcmA3b/arhfg1qmrXvgSxbUoZZpMMqSsw/eICQOT3rr1aRsxSWkgZOVIZen5159aDjJxkzqg7ovySJGpZ2VVHUk4FNimimXdDIkg6ZVgf5V8+fH/xJrM2oxaXtmttOVSQykgTnPr7VifAfXNUsfHVrYWnnT2t0GWeENxjH3/qMV1Ry6UqPtbmLxFp8tj6iFFQQyTtMVeHZHtyGLDJPpip685qx1BRRRSAbmgGo80ZoERpNm/li/uoG/WvCvj34jjW18QaKD+9Se0k/Ag17OsKy69Jcbm+SAJgEgck184fH/QLqTxTr+tIW8iCS1jILH5iyH+WK9TKYU54hKbPMzac44d8iNW+8X2PmXEa3IMT+Elijz3k7j69a7r9m++W88D3Ee4loLtgR6ZANeDzeCLuO68qS4JC6QNROBnAK5216r+zP4cX+ybzULp7hWNwAgSdlVgB3AODye9evmFKhDDycJdjxsuq1ZYiPOh3hnxBb2n7Q+vw3cyxxy740LdCQFOPboau/H7xJa6j8LIrvT7pJUa+iVwjZ6EnB/KuDfwuvi347+IdMkuHgijlkdypwTgDABpnxB+Hc3hX4bvNcSyNcy6ig2h/lKgNg49eahUMMqlOUpa2Who62I5akYrS71O/n8ZR23hTwpcSyCJLrTrhDzxlY9o/XFU/gB4whuE1Cx83M4i85EPfaDn+lcfrXgiabwZ4Pjjacu9rdTSbpCQpKhgAOwwO1Z/wJ8K3N/4juLy5W5gitbdmVo3KlmIIAyKv6vhnQqNvq/zOd18RGrCx6P4b+Ndvd2Z/tEJE4uBDycZBBOf0rivBvxAax8d6tqLOPIe3kEaHoW3AiuR8L+ANU1uyFyIpIQ92YNzDoMZB/Q1X8P8Ag/UtQ1m70+Pek1tFJJx1ypxXbRwuBUX57nPUxeLlJXR7p8BvGMN5e6xp99dxxyvMs0SO2NxIw2M9817OGyK+TvhB8O59f1K/e+kntns3UAqSDuDDPP4Gvqe1hWKJFVnO0AcuTXzub0aNOt+7Z9Fk9WrOl+8RMp/0hv8AcH8zUnFV0b/SG/3B/M1LmvJPXOC+NvxPsPhdoljql/pdxqEd3cGELC4UqQuc815N/wANfeGf+hS1T/v+lWP2845JvAOhLFG8jf2i3CqSfue1fGv2G9/59Ln/AL9N/hW9KEWrsTdj7CP7X3hoggeE9UHv56V8iaxdLfaxfX0YaMXFzJMoJ5XcxI/nUH2G9/587n/v03+FV2BUlTkEdQa1UIroTzH0B8Cv2jNa8H+Rovi159Y0JQEjkPM9qvsT99R6Hn3r7N8K+I9F8UaNDq+g6hBfWcoyHicHafRh2Psa/LiwtLq/vIrOzgkuLiZgscca7mY+wr7H/ZT+DXirwfcDxNr+sXWmmZP+QRC/yyA9DN2Jx0A5FZ1YxKWp9K1BqP8Ax4XH/XJv5Gpc1W1Nv+Jdc/8AXF//AEE1zPYDwbQ/EF7c+IYtJmsjBaNZLJEWQgllGDz+Vbc0m1tu0mp7Ig2FmDgv5C445AwKlh8qW5aMN86KrMPY1+e4bNKeAxE/aK6/U8/Pcv8A7a9nLCU1BqOq767lrwLGf+Exs2xjNtP/AOyV6oK8Y+Hd5Jd/FWVmY+UtrKqLngAFf8K9kBr7DKsW8XQ9q1ud8Mo/smEcO3rZP7zkvi948s/hz4Ok8S3tjNewpMkRiiYK2W7814sf2v8Awxj/AJFPVf8Av8ldZ+2jHJN8D7pIo3kb7bB8qKSep7CvhM2N9j/jxuv+/Lf4V7MIxa1HY+v/APhsDwz/ANCnqv8A3+Svk/x5rMfiLxprOuW8LwQ397JcRxucsgZsgE+tZ32C+/587n/vy3+FV2BVirAqwOCCMEVrBJbCZ7R8Ev2g/E3gOWHTdXZ9Z0IAL5Ln97CP9hv6GvtjwF428N+ONFTVfDmpRXcJA3oDiSIn+F16g1+X8ccksqxxRvJI5wqopJY+gA619Y/sr/BPxdo+p23jLXNQu9CjK5j0+N8Szqef3o6KPbr9KzqRVrgmfWIpeKjBrP1yyur6KJbTUJbJ0fcWjP3hjpWA0anFHFcpZ6H4hUj7Z4keZdrghU28sMD8uv50tpofiCCaFv8AhJWaNAoMRiyMZyR1/DJ7UDOq4oqMGkk3MMI+w+uM0Ac/488XaV4R05LrUS7PKSsMKY3SHH8vesLwN8VdB8Tar/Za281jcuP3QlIIlPcAjvXJftGeG9avRZaxaCe+gt0ZJURMmIEj5sDkj1rz34YeFNb1jxNaTW8FxawW7iV7lkKqmPc9z0r2sNhMNPDOc5anFOpKNSyR9KsyC7ngT5bd2/eOD9xvb0p+kYVsuRsVjhv7zH19xWTdTMLW3tA5jlOYmVeQR37eorRVZ/sJtWlLSgbTHsHJ/vf1rzWjoUjP8cfEDQPCUi29/JLLduu9YIly231PYVa8G+NNB8WWskulXB3w482KQbXT6j0r58+Mvh/XNL8UyXmoyS3sV0FMd3t+UkDG3joRitX4A6HrEut3WrJ5tvYRwbXZhgSnPQZ6+v4V6P1Gj9W9pzamLqy5uWx7Ze+ZbXBvI4/3TnKxkdf7x/Ln6VZc2MlutnO69eWB5I6//Wqs9v8AbYHnnVpUA/dES8fXBx1rG0/V4IWWSOM7GbyF/hbg8gk9OfxxXCtTR7HgnxIsLiy8X6krSXF1EJztndSc5GcE+vNeh/s4aNrEDahqw3QWsqqih0P7wjnIz9eteqvFp9ntm1O6tYg38MjKEZvXnqa17WSKSFHgkjeMj5ShBXHtiuqrjm6Ps7GUafvXuRO0gXzxOMgYPyf/AF6434r6drOs+Hbq00ecNKIyZlVdvmqP4QfWutvSz7zBgoBiY5xkdwPfFV9JkQQvk4A+Zd3GE7Z+lcVKTjJSR0TV1Y+QBb3H2j7ILeT7Ru2eVtO7d6Yr61+HWl6jpngbSdP1CZkuorcCQYBKnrjPsDiqkPi7wM2ufZU1PTP7R3YzsAO7034x+tdajhhnNduYY+eIjGMo2sYUaUYt2dyRRgDJyfWq9p/x9Xf/AF0X/wBBFTZrP2TSX07RXLQBWCkBQwb5Ryc15R1mpmjNQYYxFGckkEFhwa5b/hEJI4jFb69qMHJZQjAKGIxnigDsM0ZrG0bSpdOkeSTVby+LKF/0hgcAEnjH161q7qAPF/i/+0Novw48Zy+Gb/QL69mjhjm82GVQpDjPQ1x//DYXhj/oUtV/7/pXlf7alld3HxxuZIbaeRfsFuMpGWH3favEzpmof8+N1/35b/CumMItLQR9I/GP9pTQvHXw71TwvZ+HtQs5r1FVZZZFZVwwPQfSvnLR9T1HR9Sh1LSr2eyvITuinhcq6n2Iqs9pdxAtJazoo6loyAKjqkkthNn2J8Cv2nLXUBDoXxEkjtbvhIdSVMRynp+8A+6ffpX07bTw3ECT28qSxSAMjowZWB7gjrX5eeBvCOv+Nddi0bw7YPd3Mh5I4SMf3nboor76/Z++Hup/DjweNJ1TXrjVJnO4xl8w2/8Asxg84rGpFIadz03NYU3iazi1RrIw3BVZvs5uNuIhMV3BM9c474xnitnNcxN4buDqM8i3sf2CW8+3ND5f7zzQoAAbONuQD0zWQze0PUE1TSLXUI0KLcRiQKTnGe1ZWs+KoNNu7iFrOaVLZ40ldZEGC+MYBOT1FSeCLF9N8K6faTW6wXCwr5yjH3+5OO9ZHijwzcaj4gt7q2mdFeKTzZWIIjcbfLwOv97oaAOm0HURqmn/AGsR+WPNlj25z9xyuf8Ax2snV/GFnp2tNpT28ryq0Skh1H+sPBAJycd8CpvA9leab4dis79QLhZpmYg8HdIxB6nqCDWB4q0X7V4lFw2mapcW4h3B7SYHdKcjlWcAAAAjA70AdboGqJq1i90kbRhZ5YcE9Sjlc/jijXtYs9FtYrm9Yqkk6Qrj1Y4z9B1PsKz/AAJYPpnh5bWT7TuM80hFwqq43yFuQpI7+tUPFOm6pdakLrT9LtJpQUXzp7jIMefnQIQQu4ZBI60AdBq+qx6dbrO1vNOhBJMW3gAZzyRWXH4usntWulgneI28E8IA+eQzEhEA9c1ly+Fri+WxaS00+zSz80JazZuo8Pt55xjGOB0FK3hzUZru4jeW2gEcVq1rLDDtiDxSFguzPQcD8aANS38XWEup2dg8M1vNcNLG6TDa0Tpt+U/XcMHpXQTyeXE0nlvJtGdqDJP0rjbfw/qMPiux1GS4Lljcy3csQCoGcRhUAOTjCfpXVXr3SW7NZxRSzDG1ZHKqfXkA0AVV1qH+0ILGS0vIZrgOY/MjAB2jJ5zWXe+MraxmuLe+sZ7WaGETBZHQbwWwAOepwePanva61d69YX91Z2US2qyKNl0xOHABP3PQVh/Y7saTqGl3HhnUJZbi4dvtimKQuN3yuS75zigD0KuctPFlvdeR5Gm6i/2gv5ICL84U4Ldelbrs3lsVUM2DgE4ya4aHQNSg1SO6t9DgjhiiZY0GqygqzNkkHoB7UAd8pyoOCPalzVe2L/Z4/NQI+0blDbsH0z3qTNAGZ4z1tfDnhTU9ea3NwtjbtOYg20uF7Z7V85f8NhaXj/kSL3/wNX/4mvcfjU3/ABabxR/2DZf5V+ae1tv3T+Vb0oKS1EfXX/DYel/9CPe/+By//E18qeJ9SXWfEmp6ssRiW9upJxGTkqGYnGfxrOIIHIP5U2tlFRWhMj0L4RfFzxb8NL3Ok3H2rTHbdPp05Jif1K/3W9xX3F8Ivix4V+JOmiXR7oQ6gi7rjT5iBNF74/iHuK/NwdK9e/Z8+Evjjxdq9tr+kzz6FptvLkapu2sSMcRjqx/SonCLVwTP0DzUGon/AIl9z/1yf+RqPTopbawt7ee5e6lijVHmcANIQOWOOMml1E/8S+5/64v/AOgmuUs5rQNKi1v4X6Tp0s0sG+zt3SWLG5HTaykZ44IHFTXfg+PUgDrWp3GoObGeylZkSPekpUk4UcEFRisqxvNSs/hfoc2mLIXEFsJmihMsiQnG9kQA7mA7Yqz4Au/Fd9eTTeIDLDAltH5UbW4j8xmLZY+hwFyvYmmBoXXhm8vPDz6Xe6/dXEvmxyRXLQRho9jBlG0AA8jnPWsyb4ewT3NzNdarNcCcySmOS3jK+dIqq7njkEKPl6Cu1zRmkBzfhbwiuhamL4apc3TfY0tmWRQPM24xI5H3m4wCeQCRSyH/AIunH/2BH/8AR610ea5mQ/8AF0ov+wI//o9aaA6rNePfHH46WPwv8Q2mj3Ph+41Jrm1FyJI5wgXLsuMEH+7+teu5r4s/bzP/ABcrSP8AsEL/AOjZKqnHmYHZ/wDDYWk/9CTff+Bq/wDxNedfH74+WPxP8HW2g23h640ySG9S682S4EgIVWXbgAf3v0rwbBowfSuuNOKd7EcxLBcT2t1Hc2s0kM0bBkkjYqykdCCOlfUXwL/aemtkh0P4jO08Y+WPVlUblHAAlA6/7w59a+V6t6Rpt/q+ow6dplpNd3czbY4olyzGnJRa1RN2fqbpWo2WqafDqGnXUV1aTKGiliYMrD1Bq3mvBv2V/hh4u8BaTJdeItdnSO8QMujK26OA+pP97/dr3XNcUkk9DREmaM1HmjNSMWZnCExqGb0JxXjH7Sc2tNpmnp9nMWmeafNZXzufA25Hp1r2bNV9Rs7PUbOSzvraK5t5Bh45Fyp/CtsPVVKoptXsROPMrHyd8N5dVh8baY+io73PnDKr0ZP4g3tivpK+uZNkckMG+Sdtu5nwQ/bIx+FXNE8M+H9DDNpGlWto7dXjT5j7Z61Qu42l1N5oxj7Ocw4PDsPvD8K78Vi44qSajaxyU6Lp7s0POuodO82G3iM4B24k+83p06Z4r5h+Keoa1qPjG9bXFkimR8LbliVjXHAX/Gvp+wYSSJcOCBL1TPEben41neLPCnhPXJ47rXrO1adRtWV5PLYj0zkZqMLiI0Kl5RuaSi5Kx5r+ztqeuNY39myyTabHIhRnbhHIOVHtwDj2969M1LzLgC/+1C3kXHljytpUD+LnrnkfSpra10bRtKj0nT4IrezC5Kxdx+HVjSXC3OoxLaXIa3gkwgTA3uvqf7vFRiK0atRzSsEYuKs2Vrdop7Z1eScyXBO3kkkHjgDjHfPvWVD8LfCUtylxd6SuY8bQJW/eY7uOlT3Ea6fp11qdrG7S6arIQjfNIAOpz3xivDL/AOI/jC61I3i61cwjdlYo2wgHpt6VvhsPVrX9nKxM7X1R9TwWttb2iW8EawxRqFRVGAoHTFZt7dSjkqQYyen/AC0Hp/X8Kxvh14kl8SeE7S/uYnWZtyybQcMQcZrckZbh8fZ5jFF90rj73c9ev+NcEouE2pbnStiv4l8K6H4j0mOx1a2E8afMjqdrKT1IPaqvgvwP4Z8KyPPpNsxmcbTNK+98egPYV5D8bvE3iGG7XRVS4stOjzskD4Nx+I7D0rN+BHiTVrfxvbaUtxNPaXoYSxO5IBAyHGehGK9GODqvDuSnp2OWVSKnsfTWaXNVI5ZDOYzGQgUEPkYJ9KmDc147OxO5LmjNR5ozQMh3UbqjzS5oJEjOJ3464rgPjPocM3grWbuNSZZDHK//AADIH867qJh9ok+bPTj0rH+IFubvwXq1uv3ntmxgZrajNwqKSM60FOnKLOEk0Nm0SXVNpZD4Xig6dytdD8FLP7H4IiG0qZJWfkeuK2tNtFk8D29uy5LaasbD1xHWlpFvHaabb28S7USMACtp4lyg4vuctPCqE1Jdjz7wToZh+MPirV2QhXZVUkdSwHP6Vr/GmwW+8A3ilCzxOkiY7ENj+tdhHBDHM8yRqryEF2HVqZqVpDf2UtrMPkkAz+BB/pUyxDlNS7W/AqGFShKPcyNH0W3uPC+l213H80VoFBHBXKYNT+GfDlhoFs0NovL43tjk4rXTaiBV6AACnbqydabvrubwoU42utihaaTZWpfyYQis2/aBwD61xuk+HU074kS3iqALuGZjge6f416Bmq7Qo1/HOVG5EZQ3pkj/AAqo15K+u5nPCwk07GX4e0JdL1LV7pf+X2580ADAxtH9c10CHim5FJurOc3N3Z0QpxgrRBD/AKQ3+4P5mpd1VlP+kt/uD+ZqXNQWLLHFNjzY0kA6blBx+dR/ZbT/AJ9YP+/S/wCFPzRmncCKS1tNjf6JB0P/ACyX/Cvzu8MfDbxR8RPiBq2n+H7PEKX0xmu5QVhhXzSOW7n/AGRzX6LZqlpOl6bpFmLPS7K3s4Nxby4UCjcTkn3JPerjUcUJo8/+C3wX8LfDe1S5hj/tDWmQCa/lXnOOQg/hFeoA1H2pQaiTbBIk3VW1Nv8AiXXX/XF//QTUuaraoc6dc/8AXF//AEE1IS2PKtPlVbe0keRQi2wBycckLj+VWdNa3+0TTiRWaUKFAYfdH/16yo7dVsbWKZv9ZEoA/wCA5pLLT7ecxXNvJuRejqegr8/r5flM3PmxD5teh5NLG57QtOOH91aX9WWvhxBJbfFSRZFwDaysD6gla9l3V5D4H1GG7+JywrtJhtJFUjrj5f6160DxX0nDqSwaS2ufWZvUq1K0ZVVaXKtB0iRyLtkRXX0ZQRURtbT/AJ9YP+/a0/NG6vdueUMFpZ5/49IP+/Yr8+fEHgPxJ46+OfifSfDemtMf7WuN8pXbDCofks3QfTrX6E7qo6VpWmaUJxptjb2v2iZppjGmDJIxyzMe5Jq4z5biaueYfA/4FeHPh5BDqN4sereIcZe6dfkiPpGp6fXrXsANRk0ZpN3GSZ5pd1R5ozUgSbqQtTM0hNAEu6jdUeaZLIUXKxs/sMUALeXNvawNPdTRwxKPmeRgAB+NU9J1jR9Thc6Vf2l0iE7vIcNg/hXi/wC0pf6lJLplo0M8GnncTlhskkH09B61538OZ9Sg8YWC6OzC4lk8vaCcMp65x2xXq0MudWh7Xmscc8TaXKkfS00cdxqNxIfmSU+Xb4PRxxu+mR+lXbN3t5I5rnLTsu2VgOCB/h6VFaQOtisA8nzAgUszNkEdO1Jby3lwzxSGAE/NwDwRwa42uhqr2uSeJ/EPhzRIEOu3tvCkv3EkG4t9F61TtPE+garYINGukuIXO0rCuCP9nHYmvnj4xWur2/jSddame5cqvkzFdqsnbaO1dF+zlFdp4ourqNX+xLbkS8HaWJ+X2z1r0Xl8Y4f2vNcw9u3Llse2ywzKytcjyreU4WBD9xj0JPf6DpUUthZveSae0QW1kXKkdpRwf0wavXMi3MoSMhtoxg/3iOPyGTVTUh5FvHags06MGR88sO5P0715ikzd3aPmj4l3epS+MdQt9RkbzIJTGFGQuBxkA+vBrv8A9m3U9Xe41PTVZ5LBUWQFmOI3yQQOwyK7/Xfh/wCG/E866hrEEjXpwJJYpShOOMfT0rd8NeHtF8Maa1rpFqtvETukYsWZz6kmvRqY6k6Hs1HUxp0ZKfNctyedIyWyRIF+85MmTgfhXI/FiDxBceHbp9EaEPHEwuljzvePHKr7110DO8j7OGblj/dHYfWpwiIu1AAP5158J8krnRJXR8Yq26T5c789B1zX1h4BGuL4L0sXciG5+zruMiHI9M8+mKePCHhgamdTGh2Iuy24y+WM59cdM1vx/WuzG42NemoxjaxjRpODuWFJ2jd1xzVe2P8ApN1/10H/AKAKWYStjy5Anrlc0yCNomdmk3s7ZY4x2xXmI6y0GoPWog1O3UAPz70uajzRmkAya0tJpDJLawu56syAk0z7BYf8+dv/AN+hU2aM07sDyv8Aaot7aL4D+JGjtoUbykwVjAI+cV8wfBD4B+I/HskGqaoH0jQC2WlkUiWYekan1/vHivujVtOsNWsmstStYrq2ZlZopV3KSpyMjvyKsoqIioihVUYVQMACrU2kJow/Ang7w54I0aPSvDmmxWkKj5nAzJIfVm6k10W6oqXNQ3cESbqN1R5ozSGSbqN1R5ozQBJuo3VHmjNAEm6jdUeaM0ASbqM1HmjNAD80FqZmkJoAl3UZqPNGaAJN1G6o80ZoAk3UbqjzRmgBLuCC7tpLa6hjngkG145FDKw9CD1rC/4QbwV/0KWh/wDgDH/hW9mjNNNoDBPgbwUevhHQz/24x/4V+dfjDS7i8+JOsaVo9i8sh1GWOC3gjzxvOAAOlfplmuL8CfDTwt4Q1G+1aws1m1S+neae8lGX+Zidq/3Rz2rSE7XuB4h8Dv2ZYbcQa78RAsswIeLS43yg7jzT3PsOPWvqK1hgtbdLe2hjhhjUKkcahVUDoABRxSg1EpNgSZqDUW/4l9z/ANcX/wDQTT81BqJ/4l9z/wBcX/8AQTUgczomrJovwu0rUWge4ZbO3jSJCAXd9qqMnpyw57VPpfibUrjxN/YN7pVtaXEUSyTkXe/ht23Z8oz93vimeG9MstY+GulabqEXm201jDuUMVIIAIII5BBAIPtU2leENO03VV1O2vdWa4ChXM1/JIsoGcbwxw2NxpgWX8U2MFg93cx3C4vJbVI4kMjyMmckAewJ/Cq3/CfeGmjaSK8kmQGNQyREhmkAKgfUEGkufBuk3DzO1xqaGSc3CiO9dBFIc7imPu5yQfXNQXPgDw3OkkbQ3KRSW62vlpcsqiEf8sx/s0gOuV9ygjuK5qQ/8XRi/wCwI/8A6PWughRIYkijXaiKFUZ6AdK5tz/xdCP/ALAr/wDo9aaA6rdWTrPhvw7rVytzrGh6dqEyJsWS5tlkZVznAJHTJNaWaM0k7Ac//wAIH4H/AOhQ0L/wBj/wrw79tLwz4c0f4VWd1pOg6bYXB1WNDJb2yRsVMcnGQOnAr6RzXLfEnwPo/j7S7HS9c3tZW14t08SnHmlVYBSew+b9KuM2ndsTR8GfCX4VeKviPqnkaXb/AGSxQ/v7+4UiJB7d2PsK+3/hD8J/Cnw408LpVr9o1J1xPqEygyucc4/ur7Cux0nTdP0nT4tP0yzgtLWFdscUSbVUVbHFVOq5CSJc0bqjzRmsiiTdRuqPNGaAHO+0ZryX9oTxfqOk6dZaZpUs1s12zGeZQVIUAYUH3z+lernBFYfjHwvpPirSv7O1SNjGG3xvG210b1BrfDzhCopTV0Z1FJxsj5z+GnjDXtJ8T28drcXFzHdSeXJbs5YPnvz3FfRtrBItlDJGk0sy/NngZPcde9c/4K+F/h7wxqQ1GJp7y6UERtORhPcAd/euxmSSOTzoF3D+OP19x712Y7FUas06UbGFCjOK95lCJ7iSGWOG1ZZAC8eXA68gH8a+cPihrGuah4qvU1hmikt3Mawqx2Rgen+NfS5ZIr5HBwj559D3H58/nWN4r8A+GfEt4LvUrNhc4w0sUhRnHv61GExMaNTmmro0q03KNkcD+zXfXV2mpW147ywW2w27SEnaTnKgn6CvVtRSWa63QsRKMJF6DuxPtjiotI0PSfD2iiw0y0jgt05x1LH1JPU0WUUqxboJBvfO1XGQq+/es8TWVao6kVZBTpuMUmIxhWf5I/8AWxGOVCPT1rzq6+CWm3F6Z49ZnhhdtxiEIJ5PIBzx+Vd14juf7I0641OW3kk8lDJL5I3F8D9P5V4FefFLxhJdiaDVpIog2Vi2qVxngHjmujB0687uk7GdVxjufSOjadaaFo0Gm6fGEiiUKuep9z71ajO792nIz8zYxk1yXw88QXPizw/a6jLEIWwUmwOC4OCR7V2CBYo8DgCuGqpQk1Lc3hqrmL4x8JaN4psFtNTif5P9XJG210P1ql4H+H/h7wjK9xp8Ust067TcTtlwvoMcCrX/AAmWgrv827MRT7wZDwOueO1Tw+KNEmXfFeo6A4LYOBwx/krflS9tUUeW+hXJG97G4MClzWLp/iTRdQuUtrO+jmlddyqoOSP8g1rZrIok3UbqjzRmgCHNKDUW6lDUCEyyzsViYggcjHJpt0263kVoXIKkEDB6j61Juo3UXGQaej29hBb+WxEcaryR2FSrMTIU8pwQPbFO3UZoFYR5WRCxic4GcDGaBI5APkv+JH+NLuozQFhgmYyFPJkyO/GP50skzIhYwyED0wT/ADo3UoPFACCVz/yxkH4j/GgTHzCnky5AznjH86duozQOw152VSfKkOPTH+NKJGIB8p/0/wAaM0bqAGxuTctlGX5R1+pqbdUZak3UCuS7qN1RbqN1AXJd1G6ot1G6gLku6jdUW6jdQFyXdUGok/YLn/ri/wD6CaduqHUG/wCJfc/9cX/9BNDVxpngHhLxXc654gaxuNMjtUiskkjbfk8Db6d66eGWK08xY1VFdskDpnGK5i9uL6DSjdaXpcIvGhSLzEXBC4B6VVt5tdEEj3mWbgpnv+FcGV8G066lVxMorXTU+a4n4wlUrxWXNwilZ+qOz+HNhbW3xCt7iANmW2uN2W90x/M17CGrwP4Nzag3xHtjfyzMW02VwjHKody5A/Svd91erXy+ll8lRpbbnoZPmGIx+FVbES5pbXJd1Bbiot1G6sT1Lkm40bjUe6jdQBLuozUW6lDUAiTJzS5qItQGoGSbqCai3UbqBXJd1G6ot1G6gLlTXtH0zXLBrHVLOK6gbna46H1B7Gszwz4K8M+HblrnStNSKdgR5jMWYD0BPSt7dRuq1Umo8qehPLG97DLmDe4kjO1x19CKoXn+j3Edz/CGAfn14z/n0FaW6quo2y3Vu8fAJHFEZDZHqukaTrFusWq6fbXkYOVWZA2PpUunafp+l2f2ewtYbWBedkYwK+efix4t8Q3GvvpEk1zYRWQEZjil272x98ketaPwb8VeILq9l8OyTTXsMib1klYs0WCM8nsa9H6jV9lz82nY5XVipWse2wxrITNtxKSdhHVfelns5lidmZbhyM7mO1s49f6U+ySZIgAAvqTyTU3kmQFZXLg8EdBXA5csjotdHzB8SPFevX3iW7t2kubCOGTZ9nEp+Urxniu8+AfiPXNWju9Bvbh7m3iVJI5ZDlo1zyue+eK6nxp8K9C8R3325J5tOuSArmFQVcDpkHvW94E8H6X4RsHt9PMkryYMs0uNzkfTp9K9KtisPLD8sVqYQpTUrvY6WJBHGFGT7nvWRq+uR6beiGa1mdCu4vGM4/CtfNIcHqBXk3Os5y28X2Fw4RLLUQS4XmHA5IGc5xgZ5p03jLS7d9jQX7sRwEgJycnj68ZroAFHQD8qCF/ur+VK4DdPu1vbOO6SOSNJBlVkGGA9xU5NR5ozQA8Uu6mbqbu5ouBNmjNR7qN1AEmaM1Huo3UASZozUe6jdQBJmjNR7qN1AEmaM1Huo3UASZozUe6jdQBJmjNR7qN1AEmaM1Huo3UASZozUe6jdQBJmkJpm6kLUASZpc1Fupd1AEmaM1Huo3UASZozUe6jdQBJmjNR7qN1AEmaM1Huo3UASZozUe6jdQBJmoNQP/Evuf8Ari//AKCafupsgV42RhlWBBHtQBk+A2/4onRP+vGL/wBBFbe6uUh8EaDDCsMLapFGgwqJqU4VR6AbuBT/APhDNFP/AC21f/waT/8AxdVoB1G6jdXL/wDCF6J/z21f/wAGlx/8XR/wheif89tX/wDBpcf/ABdLQDqN1c07f8XQj/7Ar/8Ao5aZ/wAIXon/AD21f/waXH/xdW9G8M6VpOoPqFr9re5aLyS9xdyTYTOcDeTjkU9AN3NLmo91G6pAkzRmo91G6gCTNGaj3UbqAJM0ZqPdRuoAkzRmo91G6gCTNGaj3UbqAJM0meaZuo3UAU9Xt5ZLd2t1DSgblUnGWHSvAfH/AMS/E1zrs9rY3VxpMFu3l+SuA+4dSx9c19Elq8v8efCWz8Ra1Lq9jqP2Cec5nVot6Of7w5GDXfgalGM/3y0MKyl9kr/CTxtq/ie1l0nUEe4nttrfaFXGV9G969RhjljXbDEiA8ksec/Qf41zvw98G2Hg7TJLe1me4nmYNNO4wWI6ADsBXVZrLFVKcqj9mtCqcWl7xWubM3UTR3E0jIwwyr8oIryPUvgesurSS2WsLDZM+4RvGWdQewPevZd1G6oo4mpR+BjlTjLczfC2i2vh/RbbSbJT5MC4BPVj3J9zWtmo91G6spScndlxVlYiksbGRCj2VuynqDGOf85pfsdnz/ocHJyf3Y5NSbqN1SMjt7O0t23W9rDEfVEA/wA9asZqPdRuoAkzRmo91G6gCHNGaj3UbqCSTcaNxqPdRuoGSbjRuNR7qN1AEm40bjUe6jdQBJmjdUe6jdQIk3Gjcaj3UbqBkm40bqj3UbqBEm6jNR7qN1AEmaM1Huo3UASZozUe6jdQBJmjNR7qN1AEmar6k3/Euuf+uL/+gmpN1Qaif+Jfc/8AXF//AEE0A9jyK3kRNPiJ/wCeaf8AoIpPPhWMsylgBngZpYrdn02I9vLU/wDjorm9Ua4iX93GXXlepGPfNYZTgKOMnKHO1Z9z8vzX2+Gre9Hc6r4c39nefEiCODcJorKbeMcbSUxXsRNeH/CK5WTx7FEdpmSzlMhAAIzswCBXthavYzSgsPWVOOySPsuGnfAq/dkmaM1Huo3V5x7xJmjNR7qN1AEmaN1R7qN1AEm6jdUe6jdQBJmjNR7qN1AEmaM1Huo3UASZozUe6jdQBJmjNR7qUNQM4zx58OdJ8V3q38k0tpdhdrSRgfOB0zmrfgHwPpfhGKVrZmuLqYASTyAZx6D0FTahb+J/tDGzvraOHn76ZPWtKxj1BHt2uLoTKImEvGNzkjBA9AM/nWzr1XDkvoJwje5pr0p2ahDcUobNYjJM0ua5eey8WmVRb6rYxxDruiLN3/8ArVdsLXVkv4Z7jVFmhWLbLEI8BnyeR6dR+VAzbzSZOaZuo3UASZozUe6jdQA/Jo3c0zdSZoAk3UA81HmjNAEuaM1Huo3UASZozUe6jdQA/NGTTN1GaAJM0hJpm6jdQBJmjNR7qN1AEmaM1Huo3UASZozUe6jdQBJmjNR7qN1AD8mlzUe6jdQA/NGTimbqQtxQBIGpc1EG4pd1AEmaM1Huo3UASZozUe6jdQBJmjNR7qN1AEmaM1Huo3UASZozUe6jdQBJmjNR7qN1AEmaM1Huo3UASZozUe6jdQBJmjNR7qN1AEmaM1Huo3UASZozUe6jdQBJmjNR7qN1AEmaM1Huo3UASZozUe6jdQBJmjNR7qN1AEmaM1Huo3UASA881zNxa+LRKPJ1PT0hwB86EnP/ANeui3UyVVkjKN0NAENml8kzm5mSSPy0C7Rj5xnccdgeKubqzrlLW2i8ye4kjTONzSkDNUbjUtFAEf8Aa6IzEAZuD7e/uPzoEbF99oezlW1kEc5HyMegNYsUPiz7QPP1DTltw2SViO4rnpz6D+dWRNpZQv8A2gQmAdxnIXBzjn8D+VTWDafc5e1uxcheu2YuB9efamBJpEOowG4+33oug8m6LC42L/d96v5qPdRupDJM0ZqPdRuoAkzRmo91G6gCTNGaj3UbqAId1G6o91G6gkk3Ubqj3UbqAJN1G6o91G6gCTdRuqPdRuoAk3Ubqj3UbqAJN1G6o91G6gCTdRuqPdRuoAk3Ubqj3UbqAJN1G6o91G6gCTdRuqPdRuoAk3Ubqj3UbqAJN1V9Rb/QLn/ri/8A6Cak3VBqB/0C5/64v/6CaaE9jwbWdeksdPtZIEKSuiKHY8Yx0xWIviS/maW0uJ/ImZSYiEG0n0PFWPFjQf2VYLKm/wCZVOMZGRWC728bTfapCqs4EEi4bgdQR6nHXpX2+TZfl8KCnGCu/vPy7FYiviKj9pd22O2+Bsk4+I+y6kVp5NPaZxsAYZKjBx9K9/LV8+/BC6tbj4hwmFJo5F06YMksZU43rg57/Svft1eFn7Txjt2R9vw+rYNLzJN1G6o91G6vEPbJN1G6o91G6gCTdRuqPdRuoAk3Ubqj3UbqAJN1G6o91G6gCTdRuqPdRuoAk3Ubqj3UbqAJN1Gaj3UbqAJDypU9DVaS3tYo2kkZkRRkkysAB+dTBqZcRx3ELwzKGjcbWB7igooG90bb8uoxc9P9KP09fepYPsRhXN4JCB8zi5JGQMnoapSeFfD8jZk02J/Yk4/nUv8Awj2i/ZWtUsI44mPKoSueMdj6cU7hYuR/YZH8uO6Dv/dW5JP5Zq5GFjQKvAHvWTpmg6Pps/2iysYopsEeYMlufc1qbqQD91G6mbqN1AD91G6mbqN1AD91GeaZuozQA/dRupm6jdQA/dRupm6jdQA/dRupm6jdQA/dRupm6jdQA/dRupm6jdQA/dRupm6jdQA/dRupm6jdQA/dRupm6jdQA/dRupm6jdQA/dRupm6jdQA/dQW4pm6kLcUASBuKN1RhuKXdQA/dRupm6jdQA/dRupm6jdQA/dRupm6jdQA/dRupm6jdQA/dRupm6jdQA/dRupm6jdQA/dRupm6jdQA/dRupm6jdQA/dRupm6jdQA/dRupm6jdQA/dRupm6jdQA/dRupm6jdQA/dRupm6jdQA/dRupm6jdQA/dRupm6jdQA/dRupm6jdQA/dRupm6jdQA26hhuoTDcRrJGeqtyDWb/wjmh+YJP7KtNw6HYM9v8BWpuo3UAZ1xoWkzw+TLYQNHgKExwBzjj8TVrTLCy02IxWNrFboeqxjANT7qN1AD91G6mbqN1AD91G6mbqN1AD91G6mbqN1AD91G6mbqN1AEO6jdUe6jdQSSbqN1R7qN1AEm6jdUe6jdQBJuo3VHuo3UASbqN1R7qN1AEm6jdUe6jdQBJuo3VHuo3UASbqN1R7qN1AEm6jdUe6jdQBJuo3VHuo3UASbqN1R7qN1AEm6kJyMHkUzdRuoAovoWhv9/SbJvrEKb/wj+g/9Aex/78rWhuo3VSk11E4rsV7LTNNspTLZ2NtbuRgtHGFOPTNXN1R7qN1JtsaSWxJuo3VHuo3UgJN1G6o91G6gCTdRuqPdRuoAk3Ubqj3UbqAJN1G6o91G6gCTdRuqPdRuoAk3Ubqj3UbqAJN1G6o91G6gCTdS7qi3UbqBku6jdUW6jdQBLuo3VFuo3UBcl3Ubqi3UZoAl3UbqizRmgCXdRuqLNGaAJd1G6os0ZoAl3UbqjDUbqBkm6jdUe6gtQBJuo3VFupd1AEm6jdUe6jdQBJuo3VHuo3UASbqN1R7qM0ASbqN1RZpd1AEm6jdUe6jdQBJuo3VHmkJoAl3Ubqi3UbqBXJd1G6ot1KDxQBJuo3VHuo3UDJN1G6o91G6gCTdRuqPdRuoAk3Ubqj3UbqAJN1G6o91G6gCTdRuqPdRuoAk3Ubqj3UbqAJN1G6o91G6gCTdRuqPdRuoAk3Ubqj3UbqAJN1G6o91G6gCTdRuqPdRuoAk3Ubqj3UbqAJN1G6o91G6gCTdRuqPdRuoAk3Ubqj3UbqAJN1G6o91G6gCTdRuqPdRuoAk3Ubqj3UbqAJN1G6o91G6gCTdRuqPdRuoAk3Ubqj3UbqAJN1G6o91G6gCLNGaKKCQzRmiigAzRmiigAzRmiigAzRmiigAzRmiigAzRmiigAzRmiigAzRmiigAzRmiigAzRmiigAzRmiigAzRmiigAzRmiigAzRmiigAzRmiigAzRmiigAzRmiigAzRmiigAzRmiigAzRmiigAzRmiigAzRmiigAzRmiigAzRmiigAzSg8UUUDQZozRRQMM0ZoooAM0ZoooAAeKM0UUAGaKKKAE70uaKKADNGaKKADNGaKKADNGaKKACjNFFABmjNFFABmiiigBKM0UUCDNKDxRRQCDNGaKKBhmjNFFABmjNFFABmjNFFABmjNFFABmjNFFABmjNFFABmjNFFABmjNFFABmjNFFABmjNFFABmjNFFABmjNFFABmjNFFABmjNFFABmjNFFABmjNFFABmjNFFABmjNFFABmjNFFABmjNFFABmjNFFABmjNFFAH//Z"/>
          <p:cNvSpPr>
            <a:spLocks noChangeAspect="1" noChangeArrowheads="1"/>
          </p:cNvSpPr>
          <p:nvPr/>
        </p:nvSpPr>
        <p:spPr bwMode="auto">
          <a:xfrm>
            <a:off x="536575" y="1603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ea typeface="비트로 프라이드 TTF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6444393-9A4A-49DC-8F1F-B6C3D041253A}"/>
              </a:ext>
            </a:extLst>
          </p:cNvPr>
          <p:cNvSpPr txBox="1"/>
          <p:nvPr/>
        </p:nvSpPr>
        <p:spPr>
          <a:xfrm>
            <a:off x="349321" y="1723611"/>
            <a:ext cx="899435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‘</a:t>
            </a:r>
            <a:r>
              <a:rPr lang="en-US" altLang="ko-KR" sz="24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ReadingLabelText</a:t>
            </a:r>
            <a:r>
              <a:rPr lang="en-US" altLang="ko-KR" sz="2400" b="1" spc="-150" dirty="0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’ </a:t>
            </a:r>
            <a:r>
              <a:rPr lang="ko-KR" altLang="en-US" sz="2400" b="1" spc="-150" dirty="0" err="1">
                <a:solidFill>
                  <a:srgbClr val="002060"/>
                </a:solidFill>
                <a:latin typeface="비트로 프라이드 TTF" pitchFamily="2" charset="-127"/>
                <a:ea typeface="비트로 프라이드 TTF" pitchFamily="2" charset="-127"/>
              </a:rPr>
              <a:t>전처리</a:t>
            </a:r>
            <a:endParaRPr lang="ko-KR" altLang="en-US" sz="2400" b="1" spc="-150" dirty="0">
              <a:solidFill>
                <a:srgbClr val="002060"/>
              </a:solidFill>
              <a:latin typeface="비트로 프라이드 TTF" pitchFamily="2" charset="-127"/>
              <a:ea typeface="비트로 프라이드 TTF" pitchFamily="2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381523" y="2526289"/>
            <a:ext cx="54289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문장부호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(,.?!), 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전사기호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(un/, </a:t>
            </a:r>
            <a:r>
              <a:rPr lang="en-US" altLang="ko-KR" b="1" dirty="0" err="1">
                <a:latin typeface="비트로 프라이드 TTF" pitchFamily="2" charset="-127"/>
                <a:ea typeface="비트로 프라이드 TTF" pitchFamily="2" charset="-127"/>
              </a:rPr>
              <a:t>sn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/), 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숫자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등</a:t>
            </a:r>
            <a:r>
              <a:rPr lang="en-US" altLang="ko-KR" b="1" dirty="0">
                <a:latin typeface="비트로 프라이드 TTF" pitchFamily="2" charset="-127"/>
                <a:ea typeface="비트로 프라이드 TTF" pitchFamily="2" charset="-127"/>
              </a:rPr>
              <a:t> </a:t>
            </a:r>
            <a:r>
              <a:rPr lang="ko-KR" altLang="en-US" b="1" dirty="0">
                <a:latin typeface="비트로 프라이드 TTF" pitchFamily="2" charset="-127"/>
                <a:ea typeface="비트로 프라이드 TTF" pitchFamily="2" charset="-127"/>
              </a:rPr>
              <a:t>제거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1459521" y="3228945"/>
            <a:ext cx="9272957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ea typeface="비트로 프라이드 TTF"/>
              </a:rPr>
              <a:t>배달 앱 </a:t>
            </a:r>
            <a:r>
              <a:rPr lang="en-US" altLang="ko-KR" sz="2000" dirty="0">
                <a:ea typeface="비트로 프라이드 TTF"/>
              </a:rPr>
              <a:t>un/ </a:t>
            </a:r>
            <a:r>
              <a:rPr lang="ko-KR" altLang="en-US" sz="2000" dirty="0">
                <a:ea typeface="비트로 프라이드 TTF"/>
              </a:rPr>
              <a:t>하나면 다양한 가게와 수만</a:t>
            </a:r>
            <a:r>
              <a:rPr lang="en-US" altLang="ko-KR" sz="2000" dirty="0">
                <a:ea typeface="비트로 프라이드 TTF"/>
              </a:rPr>
              <a:t>+</a:t>
            </a:r>
            <a:r>
              <a:rPr lang="ko-KR" altLang="en-US" sz="2000" dirty="0">
                <a:ea typeface="비트로 프라이드 TTF"/>
              </a:rPr>
              <a:t>아</a:t>
            </a:r>
            <a:r>
              <a:rPr lang="en-US" altLang="ko-KR" sz="2000" dirty="0">
                <a:ea typeface="비트로 프라이드 TTF"/>
              </a:rPr>
              <a:t>/ </a:t>
            </a:r>
            <a:r>
              <a:rPr lang="ko-KR" altLang="en-US" sz="2000" dirty="0">
                <a:ea typeface="비트로 프라이드 TTF"/>
              </a:rPr>
              <a:t>수많은 치킨을 </a:t>
            </a:r>
            <a:r>
              <a:rPr lang="en-US" altLang="ko-KR" sz="2000" dirty="0" err="1">
                <a:ea typeface="비트로 프라이드 TTF"/>
              </a:rPr>
              <a:t>sn</a:t>
            </a:r>
            <a:r>
              <a:rPr lang="en-US" altLang="ko-KR" sz="2000" dirty="0">
                <a:ea typeface="비트로 프라이드 TTF"/>
              </a:rPr>
              <a:t>/</a:t>
            </a:r>
            <a:r>
              <a:rPr lang="ko-KR" altLang="en-US" sz="2000" dirty="0">
                <a:ea typeface="비트로 프라이드 TTF"/>
              </a:rPr>
              <a:t> 비교할 수 있다</a:t>
            </a:r>
            <a:r>
              <a:rPr lang="en-US" altLang="ko-KR" sz="2000" dirty="0">
                <a:ea typeface="비트로 프라이드 TTF"/>
              </a:rPr>
              <a:t>.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2279617" y="4820445"/>
            <a:ext cx="8056640" cy="40011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ea typeface="비트로 프라이드 TTF"/>
              </a:rPr>
              <a:t>배달 앱 하나면 다양한 가게와 수많 아 수많은 치킨을 비교할 수 있다</a:t>
            </a:r>
            <a:r>
              <a:rPr lang="en-US" altLang="ko-KR" sz="2000" dirty="0">
                <a:ea typeface="비트로 프라이드 TTF"/>
              </a:rPr>
              <a:t>.</a:t>
            </a:r>
            <a:endParaRPr lang="ko-KR" altLang="en-US" sz="2000" dirty="0">
              <a:ea typeface="비트로 프라이드 TTF"/>
            </a:endParaRPr>
          </a:p>
        </p:txBody>
      </p:sp>
      <p:sp>
        <p:nvSpPr>
          <p:cNvPr id="26" name="화살표: 오른쪽 15">
            <a:extLst>
              <a:ext uri="{FF2B5EF4-FFF2-40B4-BE49-F238E27FC236}">
                <a16:creationId xmlns:a16="http://schemas.microsoft.com/office/drawing/2014/main" id="{3DCE6ABD-902C-4563-82AA-8C76C1BC9F1C}"/>
              </a:ext>
            </a:extLst>
          </p:cNvPr>
          <p:cNvSpPr/>
          <p:nvPr/>
        </p:nvSpPr>
        <p:spPr>
          <a:xfrm rot="5400000">
            <a:off x="5745636" y="4012534"/>
            <a:ext cx="700725" cy="424432"/>
          </a:xfrm>
          <a:prstGeom prst="rightArrow">
            <a:avLst>
              <a:gd name="adj1" fmla="val 32522"/>
              <a:gd name="adj2" fmla="val 29609"/>
            </a:avLst>
          </a:prstGeom>
          <a:solidFill>
            <a:schemeClr val="bg2">
              <a:lumMod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D240A9-9164-4C96-804A-DCA4EB8AEE0D}"/>
              </a:ext>
            </a:extLst>
          </p:cNvPr>
          <p:cNvSpPr txBox="1"/>
          <p:nvPr/>
        </p:nvSpPr>
        <p:spPr>
          <a:xfrm>
            <a:off x="5545571" y="3208006"/>
            <a:ext cx="1100861" cy="441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ea typeface="비트로 프라이드 TTF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FE06D2-A1E2-4F7F-82E0-48DEB7FEA92E}"/>
              </a:ext>
            </a:extLst>
          </p:cNvPr>
          <p:cNvSpPr txBox="1"/>
          <p:nvPr/>
        </p:nvSpPr>
        <p:spPr>
          <a:xfrm>
            <a:off x="2876878" y="3215867"/>
            <a:ext cx="438659" cy="441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ea typeface="비트로 프라이드 TTF"/>
            </a:endParaRPr>
          </a:p>
        </p:txBody>
      </p:sp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1D5D94BA-A32E-469A-B07E-51CA5B7B0E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fld id="{7E1E6393-0951-4534-936E-CCAA63491E38}" type="slidenum">
              <a:rPr lang="ko-KR" altLang="en-US" smtClean="0"/>
              <a:t>9</a:t>
            </a:fld>
            <a:endParaRPr lang="ko-KR" altLang="en-US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D6350F6-7A91-4966-ADE8-1C5C4E5E9554}"/>
              </a:ext>
            </a:extLst>
          </p:cNvPr>
          <p:cNvSpPr txBox="1"/>
          <p:nvPr/>
        </p:nvSpPr>
        <p:spPr>
          <a:xfrm>
            <a:off x="8091809" y="3208006"/>
            <a:ext cx="417689" cy="441988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endParaRPr lang="ko-KR" altLang="en-US" dirty="0">
              <a:ea typeface="비트로 프라이드 TTF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5818C0-DD2A-4180-880C-49D184062521}"/>
              </a:ext>
            </a:extLst>
          </p:cNvPr>
          <p:cNvSpPr txBox="1"/>
          <p:nvPr/>
        </p:nvSpPr>
        <p:spPr>
          <a:xfrm>
            <a:off x="664073" y="1029100"/>
            <a:ext cx="222599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rgbClr val="FFFFFF"/>
                </a:solidFill>
                <a:latin typeface="비트로 프라이드 TTF" pitchFamily="2" charset="-127"/>
                <a:ea typeface="비트로 프라이드 TTF"/>
              </a:rPr>
              <a:t>01. Preprocessing</a:t>
            </a:r>
            <a:endParaRPr lang="ko-KR" altLang="en-US" sz="2000" dirty="0">
              <a:solidFill>
                <a:srgbClr val="FFFFFF"/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719BF104-9484-4F38-ADF8-70AF4441F9FA}"/>
              </a:ext>
            </a:extLst>
          </p:cNvPr>
          <p:cNvSpPr/>
          <p:nvPr/>
        </p:nvSpPr>
        <p:spPr>
          <a:xfrm>
            <a:off x="725585" y="1437896"/>
            <a:ext cx="2066253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ea typeface="비트로 프라이드 TTF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7BD913F-0830-4520-9CC9-0AAB1E101684}"/>
              </a:ext>
            </a:extLst>
          </p:cNvPr>
          <p:cNvSpPr txBox="1"/>
          <p:nvPr/>
        </p:nvSpPr>
        <p:spPr>
          <a:xfrm>
            <a:off x="3495864" y="1029100"/>
            <a:ext cx="28440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02. Model Refactoring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48F201FE-158E-4108-8DA2-5122F456D555}"/>
              </a:ext>
            </a:extLst>
          </p:cNvPr>
          <p:cNvSpPr txBox="1"/>
          <p:nvPr/>
        </p:nvSpPr>
        <p:spPr>
          <a:xfrm>
            <a:off x="6945709" y="1029100"/>
            <a:ext cx="212622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03. Post-process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279351E-4A73-4244-80E7-89B03E296682}"/>
              </a:ext>
            </a:extLst>
          </p:cNvPr>
          <p:cNvSpPr txBox="1"/>
          <p:nvPr/>
        </p:nvSpPr>
        <p:spPr>
          <a:xfrm>
            <a:off x="9677728" y="1054321"/>
            <a:ext cx="14984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dirty="0">
                <a:solidFill>
                  <a:schemeClr val="bg1">
                    <a:lumMod val="65000"/>
                  </a:schemeClr>
                </a:solidFill>
                <a:latin typeface="비트로 프라이드 TTF" pitchFamily="2" charset="-127"/>
                <a:ea typeface="비트로 프라이드 TTF"/>
              </a:rPr>
              <a:t>04. Outputs</a:t>
            </a:r>
            <a:endParaRPr lang="ko-KR" altLang="en-US" sz="2000" dirty="0">
              <a:solidFill>
                <a:schemeClr val="bg1">
                  <a:lumMod val="65000"/>
                </a:schemeClr>
              </a:solidFill>
              <a:latin typeface="비트로 프라이드 TTF" pitchFamily="2" charset="-127"/>
              <a:ea typeface="비트로 프라이드 TTF"/>
            </a:endParaRPr>
          </a:p>
        </p:txBody>
      </p:sp>
    </p:spTree>
    <p:extLst>
      <p:ext uri="{BB962C8B-B14F-4D97-AF65-F5344CB8AC3E}">
        <p14:creationId xmlns:p14="http://schemas.microsoft.com/office/powerpoint/2010/main" val="203564142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13232</TotalTime>
  <Words>1792</Words>
  <Application>Microsoft Office PowerPoint</Application>
  <PresentationFormat>와이드스크린</PresentationFormat>
  <Paragraphs>409</Paragraphs>
  <Slides>35</Slides>
  <Notes>4</Notes>
  <HiddenSlides>0</HiddenSlides>
  <MMClips>4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6" baseType="lpstr">
      <vt:lpstr>Arial</vt:lpstr>
      <vt:lpstr>Roboto</vt:lpstr>
      <vt:lpstr>비트로 프라이드 TTF</vt:lpstr>
      <vt:lpstr>한컴산뜻돋움</vt:lpstr>
      <vt:lpstr>에스코어 드림 4 Regular</vt:lpstr>
      <vt:lpstr>에스코어 드림 6 Bold</vt:lpstr>
      <vt:lpstr>맑은 고딕</vt:lpstr>
      <vt:lpstr>G마켓 산스 TTF Medium</vt:lpstr>
      <vt:lpstr>G마켓 산스 TTF Bold</vt:lpstr>
      <vt:lpstr>Noto Sans CJK KR Black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전 민규</cp:lastModifiedBy>
  <cp:revision>346</cp:revision>
  <dcterms:created xsi:type="dcterms:W3CDTF">2021-08-08T17:22:52Z</dcterms:created>
  <dcterms:modified xsi:type="dcterms:W3CDTF">2021-12-20T12:30:54Z</dcterms:modified>
</cp:coreProperties>
</file>